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3" r:id="rId5"/>
    <p:sldId id="260" r:id="rId6"/>
    <p:sldId id="257" r:id="rId7"/>
    <p:sldId id="264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90" r:id="rId28"/>
    <p:sldId id="291" r:id="rId29"/>
    <p:sldId id="292" r:id="rId30"/>
    <p:sldId id="295" r:id="rId31"/>
    <p:sldId id="293" r:id="rId32"/>
    <p:sldId id="296" r:id="rId33"/>
    <p:sldId id="297" r:id="rId34"/>
    <p:sldId id="299" r:id="rId35"/>
    <p:sldId id="300" r:id="rId36"/>
    <p:sldId id="284" r:id="rId37"/>
    <p:sldId id="285" r:id="rId38"/>
    <p:sldId id="286" r:id="rId39"/>
    <p:sldId id="287" r:id="rId40"/>
    <p:sldId id="288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2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D530C-CA68-48AB-8E46-BC0D96DE2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F28A15-54C6-40B5-9954-0B2F576DD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16BAA-F5EB-427D-A49B-02BF0898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A8A45-A8A3-42BF-BAD4-6166D460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CD908B-B399-418C-878A-25C0388C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75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C143E-779E-43CD-80B6-E92B5394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8F1B22-3C97-44A0-AEDD-82022EB8E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70893-32EC-4471-8B82-997B1DD9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BD7FB-CE86-456B-BB68-49B929F1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DF9C9-8CDB-45D8-8984-C42CA782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74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75866B-C097-471E-9B95-69AAA1DC8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B883B9-89D7-4954-AB32-EE26D867E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1B7F3-337D-4ACD-AE79-120DB464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A7D08-B271-4C29-B89D-C05026F4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6994A-8C85-4971-8230-909A68E1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08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84517-B9E0-4EE9-AFFE-23224FD1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C877D-7D89-40C4-B85E-A7AB59D9E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96FFD0-7547-4E9A-9356-804FD03B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D7C1A8-0AE4-4CF1-8489-7F5DAB48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FC32B-43C7-4951-A88E-6CC52ED3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22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575FC-06B1-4DBE-AE5A-FE193B91B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1DE7E3-F0A5-4642-A73D-D9B009F07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1E02D-5826-4C85-BC2D-0F7152F0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46AEA8-D850-4C30-9620-50DD624F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C8752-7804-438F-A00C-1CC95856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97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70F5E-D246-4646-A6C8-1E611432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B6F5E-78A5-4005-BCCF-DE3C3C9B8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6C1883-B739-4500-A367-5E3112101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AD7D2-19E0-46C5-B04D-58E00C5C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0FF737-A112-4BBC-8F06-DE001CC2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974866-EE5D-4F02-B7C2-D15DDFA6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01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9EC2A-6A15-4F70-B532-CD1636E7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7F1E3C-9277-4D9E-B332-F74F491A1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63E909-F022-484A-836B-6452E9155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1FD306-EE29-4906-9176-95D8A74C3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EFB827-B3FB-4131-93FB-C46BA289D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6E27E0-FA58-4110-9BE0-90E3CEE2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199962-41E1-45D1-A6F7-982A7B38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770CCE-32BF-4D82-A27A-3C8C06F4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39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5D3BE-DBFD-40C6-94BE-DD22ACCD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746E16-32DB-43B4-AF95-8CEEC6B4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142331-FC0D-4071-BFC1-6D797AC6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DB4F1E-DD69-4FC1-A1B9-BAC25F8D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2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600D9C-7B53-4CFA-A719-22EB6483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8194ED-BD3F-432B-B007-394AA0D5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8D4C37-D86C-44EB-8108-668866C0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9CB75-098A-4B93-B388-F9A518210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D0E1D-0550-43EF-A196-43F863106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7B9ECF-3DCF-4C2C-9BF9-B5B1D41D1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CC8B8E-0F95-4D34-A37E-74D64BBA2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228C25-2558-495E-8E5E-95FE8B1D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AA46C5-949C-4A0D-953E-3FDFD659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0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AB43F-8D56-4F8F-8BB4-1A9FFF15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4550B4-5FDD-4F32-A18B-FE91B4FE1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7D9D08-6865-47A8-92DA-192886F09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7C503C-F661-4A12-A164-945C2E06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3178CD-3839-4344-98B1-6E013F9D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86ED7-6855-4A40-BFA7-4D35023D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0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A96F40-4DB5-407C-A991-332A9BF8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32D3CB-D1E3-43ED-8044-A5E257C79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2881E4-EC55-4ABA-A688-D4EC6D7A2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701176-AA7A-4921-B1AA-5E8BAF392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4E627-3EB6-4932-B2A0-C0786FC7E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69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6FB5CE-12DA-4F45-B8F4-56D6C01C9179}"/>
              </a:ext>
            </a:extLst>
          </p:cNvPr>
          <p:cNvSpPr txBox="1"/>
          <p:nvPr/>
        </p:nvSpPr>
        <p:spPr>
          <a:xfrm>
            <a:off x="363979" y="694706"/>
            <a:ext cx="425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제작 방법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대표적인 구동화면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핵심 기능 코드</a:t>
            </a:r>
            <a:endParaRPr lang="en-US" altLang="ko-KR" dirty="0"/>
          </a:p>
          <a:p>
            <a:r>
              <a:rPr lang="en-US" altLang="ko-KR" dirty="0"/>
              <a:t>	- (</a:t>
            </a:r>
            <a:r>
              <a:rPr lang="ko-KR" altLang="en-US" dirty="0"/>
              <a:t>선택</a:t>
            </a:r>
            <a:r>
              <a:rPr lang="en-US" altLang="ko-KR" dirty="0"/>
              <a:t>) </a:t>
            </a:r>
            <a:r>
              <a:rPr lang="ko-KR" altLang="en-US" dirty="0"/>
              <a:t>자료구조 활용 설명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AE5393-97F0-4977-B1A4-73276184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152" y="2168528"/>
            <a:ext cx="3755228" cy="12439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2C4759-7DA7-4ACC-BC26-1DFD44953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710" y="3877102"/>
            <a:ext cx="3452873" cy="14893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7F52467-8B74-43B0-B9D4-83405E08E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18" y="2475831"/>
            <a:ext cx="2185475" cy="289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E4C707A-8B4D-4D32-A7B3-CC4173F1B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135" y="3156746"/>
            <a:ext cx="3246055" cy="2557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D2CCB21-B13C-46F4-AF05-49AC332C6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0913" y="3968400"/>
            <a:ext cx="3416498" cy="391344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B63A43D5-E244-46BD-BEFE-893AC77CDE53}"/>
              </a:ext>
            </a:extLst>
          </p:cNvPr>
          <p:cNvSpPr/>
          <p:nvPr/>
        </p:nvSpPr>
        <p:spPr>
          <a:xfrm>
            <a:off x="663074" y="4940968"/>
            <a:ext cx="1866232" cy="5293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5797C3-F7A4-48DF-B4B0-9550B525D8B3}"/>
              </a:ext>
            </a:extLst>
          </p:cNvPr>
          <p:cNvSpPr txBox="1"/>
          <p:nvPr/>
        </p:nvSpPr>
        <p:spPr>
          <a:xfrm>
            <a:off x="2881130" y="4962966"/>
            <a:ext cx="4256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FirebaseAuth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FirebaseUser</a:t>
            </a:r>
            <a:endParaRPr lang="en-US" altLang="ko-KR" dirty="0"/>
          </a:p>
          <a:p>
            <a:r>
              <a:rPr lang="ko-KR" altLang="en-US" dirty="0"/>
              <a:t>객체를 통해서 </a:t>
            </a:r>
            <a:r>
              <a:rPr lang="en-US" altLang="ko-KR" dirty="0"/>
              <a:t>Firebase </a:t>
            </a:r>
            <a:r>
              <a:rPr lang="ko-KR" altLang="en-US" dirty="0"/>
              <a:t>서버에</a:t>
            </a:r>
            <a:endParaRPr lang="en-US" altLang="ko-KR" dirty="0"/>
          </a:p>
          <a:p>
            <a:r>
              <a:rPr lang="ko-KR" altLang="en-US" dirty="0"/>
              <a:t>회원 정보를 등록하고</a:t>
            </a:r>
            <a:r>
              <a:rPr lang="en-US" altLang="ko-KR" dirty="0"/>
              <a:t>, </a:t>
            </a:r>
            <a:r>
              <a:rPr lang="ko-KR" altLang="en-US" dirty="0"/>
              <a:t>인증메일을 전송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83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59AEAB-887C-4FB0-BCB4-AFC2B17F0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92" y="1470665"/>
            <a:ext cx="10675416" cy="446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39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7552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0690-42B2-46ED-ABD3-CCF37D7B3259}"/>
              </a:ext>
            </a:extLst>
          </p:cNvPr>
          <p:cNvSpPr txBox="1"/>
          <p:nvPr/>
        </p:nvSpPr>
        <p:spPr>
          <a:xfrm>
            <a:off x="4208306" y="3075057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/>
              <a:t>칵테일정보화면</a:t>
            </a:r>
          </a:p>
        </p:txBody>
      </p:sp>
    </p:spTree>
    <p:extLst>
      <p:ext uri="{BB962C8B-B14F-4D97-AF65-F5344CB8AC3E}">
        <p14:creationId xmlns:p14="http://schemas.microsoft.com/office/powerpoint/2010/main" val="1169862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48EE-0693-49DA-950D-E2F4643BF72B}"/>
              </a:ext>
            </a:extLst>
          </p:cNvPr>
          <p:cNvSpPr txBox="1"/>
          <p:nvPr/>
        </p:nvSpPr>
        <p:spPr>
          <a:xfrm>
            <a:off x="187569" y="15039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칵테일정보화면</a:t>
            </a:r>
            <a:endParaRPr lang="en-US" altLang="ko-KR" dirty="0"/>
          </a:p>
          <a:p>
            <a:r>
              <a:rPr lang="ko-KR" altLang="en-US" dirty="0"/>
              <a:t>제작자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2477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칵테일정보화면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4C20C1-9510-4897-A6D8-3EC85CF09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194" y="796723"/>
            <a:ext cx="8261612" cy="55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77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F408F8-AF05-4F9E-A2CA-BF35AA4498E3}"/>
              </a:ext>
            </a:extLst>
          </p:cNvPr>
          <p:cNvSpPr txBox="1"/>
          <p:nvPr/>
        </p:nvSpPr>
        <p:spPr>
          <a:xfrm>
            <a:off x="187569" y="15039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칵테일정보화면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C3626D-BBEC-4E03-AA49-D7385D7CCD34}"/>
              </a:ext>
            </a:extLst>
          </p:cNvPr>
          <p:cNvSpPr txBox="1"/>
          <p:nvPr/>
        </p:nvSpPr>
        <p:spPr>
          <a:xfrm>
            <a:off x="5152571" y="2032000"/>
            <a:ext cx="3927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다이어그램은</a:t>
            </a:r>
            <a:endParaRPr lang="en-US" altLang="ko-KR" dirty="0"/>
          </a:p>
          <a:p>
            <a:r>
              <a:rPr lang="ko-KR" altLang="en-US" dirty="0"/>
              <a:t>칵테일 재료</a:t>
            </a:r>
            <a:r>
              <a:rPr lang="en-US" altLang="ko-KR" dirty="0"/>
              <a:t>, </a:t>
            </a:r>
            <a:r>
              <a:rPr lang="ko-KR" altLang="en-US" dirty="0"/>
              <a:t>장비</a:t>
            </a:r>
            <a:r>
              <a:rPr lang="en-US" altLang="ko-KR" dirty="0"/>
              <a:t>, </a:t>
            </a:r>
            <a:r>
              <a:rPr lang="ko-KR" altLang="en-US" dirty="0"/>
              <a:t>기본상식 개발 후</a:t>
            </a:r>
          </a:p>
        </p:txBody>
      </p:sp>
    </p:spTree>
    <p:extLst>
      <p:ext uri="{BB962C8B-B14F-4D97-AF65-F5344CB8AC3E}">
        <p14:creationId xmlns:p14="http://schemas.microsoft.com/office/powerpoint/2010/main" val="4119649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칵테일정보화면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5204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0690-42B2-46ED-ABD3-CCF37D7B3259}"/>
              </a:ext>
            </a:extLst>
          </p:cNvPr>
          <p:cNvSpPr txBox="1"/>
          <p:nvPr/>
        </p:nvSpPr>
        <p:spPr>
          <a:xfrm>
            <a:off x="3951827" y="3075057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/>
              <a:t>나만의레시피화면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19133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48EE-0693-49DA-950D-E2F4643BF72B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ko-KR" altLang="en-US" dirty="0"/>
              <a:t>제작자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3616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821D63-2176-4E22-9638-347EFF9CE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42" y="1712269"/>
            <a:ext cx="10939515" cy="343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6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EA980-FD76-409E-800A-C33FE67B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BE17A-1670-4F49-8CC0-A18541F27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칵테일정보화면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프로필화면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2092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F408F8-AF05-4F9E-A2CA-BF35AA4498E3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FA4EB-2826-4D42-B944-A78FC5E364BB}"/>
              </a:ext>
            </a:extLst>
          </p:cNvPr>
          <p:cNvSpPr txBox="1"/>
          <p:nvPr/>
        </p:nvSpPr>
        <p:spPr>
          <a:xfrm>
            <a:off x="4963886" y="2782669"/>
            <a:ext cx="2558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나만의 레시피</a:t>
            </a:r>
            <a:endParaRPr lang="en-US" altLang="ko-KR" dirty="0"/>
          </a:p>
          <a:p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수정기능 구현 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3671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836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0690-42B2-46ED-ABD3-CCF37D7B3259}"/>
              </a:ext>
            </a:extLst>
          </p:cNvPr>
          <p:cNvSpPr txBox="1"/>
          <p:nvPr/>
        </p:nvSpPr>
        <p:spPr>
          <a:xfrm>
            <a:off x="4464788" y="3075057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/>
              <a:t>커뮤니티화면</a:t>
            </a:r>
          </a:p>
        </p:txBody>
      </p:sp>
    </p:spTree>
    <p:extLst>
      <p:ext uri="{BB962C8B-B14F-4D97-AF65-F5344CB8AC3E}">
        <p14:creationId xmlns:p14="http://schemas.microsoft.com/office/powerpoint/2010/main" val="230487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48EE-0693-49DA-950D-E2F4643BF72B}"/>
              </a:ext>
            </a:extLst>
          </p:cNvPr>
          <p:cNvSpPr txBox="1"/>
          <p:nvPr/>
        </p:nvSpPr>
        <p:spPr>
          <a:xfrm>
            <a:off x="187569" y="15039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제작자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149A74-1EA7-46F2-B430-9B6A58F5D23E}"/>
              </a:ext>
            </a:extLst>
          </p:cNvPr>
          <p:cNvSpPr txBox="1"/>
          <p:nvPr/>
        </p:nvSpPr>
        <p:spPr>
          <a:xfrm>
            <a:off x="5080337" y="3013501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/>
              <a:t>김병대</a:t>
            </a:r>
          </a:p>
        </p:txBody>
      </p:sp>
    </p:spTree>
    <p:extLst>
      <p:ext uri="{BB962C8B-B14F-4D97-AF65-F5344CB8AC3E}">
        <p14:creationId xmlns:p14="http://schemas.microsoft.com/office/powerpoint/2010/main" val="353139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C0A418-74BD-4B92-97F6-69D89A201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679" y="796723"/>
            <a:ext cx="6382641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84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F408F8-AF05-4F9E-A2CA-BF35AA4498E3}"/>
              </a:ext>
            </a:extLst>
          </p:cNvPr>
          <p:cNvSpPr txBox="1"/>
          <p:nvPr/>
        </p:nvSpPr>
        <p:spPr>
          <a:xfrm>
            <a:off x="187569" y="15039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5F52C8-2DF0-4720-B5AE-DD82CD8AE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440" y="796723"/>
            <a:ext cx="8541481" cy="57170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E4D2CEC-47A7-4B80-8049-EB869C712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69" y="3048000"/>
            <a:ext cx="2003550" cy="123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31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175239-2F11-41F2-81DD-F61EB2FA4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446" y="1231900"/>
            <a:ext cx="4917107" cy="53283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7AB76-4C2C-4F5E-B894-AA1F688FED63}"/>
              </a:ext>
            </a:extLst>
          </p:cNvPr>
          <p:cNvSpPr txBox="1"/>
          <p:nvPr/>
        </p:nvSpPr>
        <p:spPr>
          <a:xfrm>
            <a:off x="418501" y="1431723"/>
            <a:ext cx="261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CommunityFragment</a:t>
            </a:r>
            <a:r>
              <a:rPr lang="ko-KR" altLang="en-US" dirty="0"/>
              <a:t>의</a:t>
            </a:r>
            <a:endParaRPr lang="en-US" altLang="ko-KR" dirty="0"/>
          </a:p>
          <a:p>
            <a:r>
              <a:rPr lang="ko-KR" altLang="en-US" dirty="0"/>
              <a:t>대략적인 구조</a:t>
            </a:r>
          </a:p>
        </p:txBody>
      </p:sp>
    </p:spTree>
    <p:extLst>
      <p:ext uri="{BB962C8B-B14F-4D97-AF65-F5344CB8AC3E}">
        <p14:creationId xmlns:p14="http://schemas.microsoft.com/office/powerpoint/2010/main" val="2394150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98768A3-45D2-4E0B-B225-F6FF1CFB6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155" y="2214004"/>
            <a:ext cx="3164552" cy="25349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AC1818A-4B8F-47D0-9291-B047D8075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81" y="2224741"/>
            <a:ext cx="4374527" cy="2764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7BB2DA-E7B9-4EBE-9F02-BA65FF05B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168" y="1208116"/>
            <a:ext cx="6539837" cy="4716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B2CC91-90E5-465E-8C8C-95544DB06C63}"/>
              </a:ext>
            </a:extLst>
          </p:cNvPr>
          <p:cNvSpPr txBox="1"/>
          <p:nvPr/>
        </p:nvSpPr>
        <p:spPr>
          <a:xfrm>
            <a:off x="5742524" y="5188219"/>
            <a:ext cx="5445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B050"/>
                </a:solidFill>
              </a:rPr>
              <a:t>ReferenceDatabase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  <a:r>
              <a:rPr lang="ko-KR" altLang="en-US" b="1" dirty="0">
                <a:solidFill>
                  <a:srgbClr val="00B050"/>
                </a:solidFill>
              </a:rPr>
              <a:t>객체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en-US" altLang="ko-KR" b="1" dirty="0" err="1">
                <a:solidFill>
                  <a:srgbClr val="00B050"/>
                </a:solidFill>
              </a:rPr>
              <a:t>mDatabase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  <a:r>
              <a:rPr lang="ko-KR" altLang="en-US" b="1" dirty="0">
                <a:solidFill>
                  <a:srgbClr val="00B050"/>
                </a:solidFill>
              </a:rPr>
              <a:t>를 이용하여</a:t>
            </a:r>
            <a:endParaRPr lang="en-US" altLang="ko-KR" b="1" dirty="0">
              <a:solidFill>
                <a:srgbClr val="00B050"/>
              </a:solidFill>
            </a:endParaRPr>
          </a:p>
          <a:p>
            <a:r>
              <a:rPr lang="en-US" altLang="ko-KR" b="1" dirty="0">
                <a:solidFill>
                  <a:srgbClr val="00B050"/>
                </a:solidFill>
              </a:rPr>
              <a:t>Firebase – </a:t>
            </a:r>
            <a:r>
              <a:rPr lang="en-US" altLang="ko-KR" b="1" dirty="0" err="1">
                <a:solidFill>
                  <a:srgbClr val="00B050"/>
                </a:solidFill>
              </a:rPr>
              <a:t>RealtimeDatabase</a:t>
            </a:r>
            <a:r>
              <a:rPr lang="ko-KR" altLang="en-US" b="1" dirty="0">
                <a:solidFill>
                  <a:srgbClr val="00B050"/>
                </a:solidFill>
              </a:rPr>
              <a:t>에</a:t>
            </a:r>
            <a:endParaRPr lang="en-US" altLang="ko-KR" b="1" dirty="0">
              <a:solidFill>
                <a:srgbClr val="00B050"/>
              </a:solidFill>
            </a:endParaRPr>
          </a:p>
          <a:p>
            <a:r>
              <a:rPr lang="ko-KR" altLang="en-US" b="1" dirty="0" err="1">
                <a:solidFill>
                  <a:srgbClr val="00B050"/>
                </a:solidFill>
              </a:rPr>
              <a:t>저장되어있는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  <a:r>
              <a:rPr lang="ko-KR" altLang="en-US" b="1" dirty="0">
                <a:solidFill>
                  <a:srgbClr val="00B050"/>
                </a:solidFill>
              </a:rPr>
              <a:t>게시글을 불러옵니다</a:t>
            </a:r>
            <a:r>
              <a:rPr lang="en-US" altLang="ko-KR" b="1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D5A42A-4AC5-4E22-B912-6F4DECC418AB}"/>
              </a:ext>
            </a:extLst>
          </p:cNvPr>
          <p:cNvSpPr/>
          <p:nvPr/>
        </p:nvSpPr>
        <p:spPr>
          <a:xfrm>
            <a:off x="320581" y="3825631"/>
            <a:ext cx="10523265" cy="2881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457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DFFDA9-965C-49B8-8B7F-892874896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73" y="1303047"/>
            <a:ext cx="5819727" cy="54045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C26C31-082B-4C37-967A-9A19C3A926EB}"/>
              </a:ext>
            </a:extLst>
          </p:cNvPr>
          <p:cNvSpPr txBox="1"/>
          <p:nvPr/>
        </p:nvSpPr>
        <p:spPr>
          <a:xfrm>
            <a:off x="1359877" y="868847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ForumActivity</a:t>
            </a:r>
            <a:r>
              <a:rPr lang="en-US" altLang="ko-KR" dirty="0"/>
              <a:t> (</a:t>
            </a:r>
            <a:r>
              <a:rPr lang="ko-KR" altLang="en-US" dirty="0"/>
              <a:t>게시판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2D89EC-1092-4291-B2C6-99BCEA433094}"/>
              </a:ext>
            </a:extLst>
          </p:cNvPr>
          <p:cNvSpPr txBox="1"/>
          <p:nvPr/>
        </p:nvSpPr>
        <p:spPr>
          <a:xfrm>
            <a:off x="6484837" y="796723"/>
            <a:ext cx="517962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마찬가지로 </a:t>
            </a:r>
            <a:r>
              <a:rPr lang="en-US" altLang="ko-KR" dirty="0"/>
              <a:t>Firebase – </a:t>
            </a:r>
            <a:r>
              <a:rPr lang="en-US" altLang="ko-KR" dirty="0" err="1"/>
              <a:t>RealtimeDatabase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/>
              <a:t>게시글 목록을 가져옵니다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기본적으로 오래된 게시글부터 가져오기 때문에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모든 게시글을 우선 </a:t>
            </a:r>
            <a:r>
              <a:rPr lang="en-US" altLang="ko-KR" dirty="0" err="1"/>
              <a:t>ArrayList</a:t>
            </a:r>
            <a:r>
              <a:rPr lang="ko-KR" altLang="en-US" dirty="0"/>
              <a:t>에 저장 후</a:t>
            </a:r>
            <a:endParaRPr lang="en-US" altLang="ko-KR" dirty="0"/>
          </a:p>
          <a:p>
            <a:r>
              <a:rPr lang="en-US" altLang="ko-KR" dirty="0" err="1"/>
              <a:t>Collections.reverse</a:t>
            </a:r>
            <a:r>
              <a:rPr lang="en-US" altLang="ko-KR" dirty="0"/>
              <a:t>() </a:t>
            </a:r>
            <a:r>
              <a:rPr lang="ko-KR" altLang="en-US" dirty="0"/>
              <a:t>메서드를 사용하여</a:t>
            </a:r>
            <a:endParaRPr lang="en-US" altLang="ko-KR" dirty="0"/>
          </a:p>
          <a:p>
            <a:r>
              <a:rPr lang="ko-KR" altLang="en-US" dirty="0"/>
              <a:t>최신순으로 정렬합니다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후에 </a:t>
            </a:r>
            <a:r>
              <a:rPr lang="en-US" altLang="ko-KR" dirty="0" err="1"/>
              <a:t>ArrayList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en-US" altLang="ko-KR" dirty="0" err="1"/>
              <a:t>PostAdapter</a:t>
            </a:r>
            <a:r>
              <a:rPr lang="ko-KR" altLang="en-US" dirty="0"/>
              <a:t>에 연결 후</a:t>
            </a:r>
            <a:r>
              <a:rPr lang="en-US" altLang="ko-KR" dirty="0"/>
              <a:t> </a:t>
            </a:r>
            <a:r>
              <a:rPr lang="en-US" altLang="ko-KR" dirty="0" err="1"/>
              <a:t>RecyclerView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ko-KR" altLang="en-US" dirty="0"/>
              <a:t>표시하였습니다</a:t>
            </a:r>
            <a:r>
              <a:rPr lang="en-US" altLang="ko-KR" dirty="0"/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6DD9EC2-67B5-4EDB-8169-5BA409588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025" y="4637440"/>
            <a:ext cx="5006497" cy="202282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44F093A-FC73-4126-87F8-254C7299D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665" y="4175389"/>
            <a:ext cx="5719091" cy="22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46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478A2B-34DE-4EC2-9B53-BC46B3872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98" y="1550700"/>
            <a:ext cx="4953691" cy="8764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C0E4BA-3FC1-4E0E-9CC1-CDEDBA3D11CF}"/>
              </a:ext>
            </a:extLst>
          </p:cNvPr>
          <p:cNvSpPr txBox="1"/>
          <p:nvPr/>
        </p:nvSpPr>
        <p:spPr>
          <a:xfrm>
            <a:off x="6166979" y="4650370"/>
            <a:ext cx="4927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처음 게시글을 불러올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게시글</a:t>
            </a:r>
            <a:r>
              <a:rPr lang="en-US" altLang="ko-KR" dirty="0"/>
              <a:t>id</a:t>
            </a:r>
            <a:r>
              <a:rPr lang="ko-KR" altLang="en-US" dirty="0"/>
              <a:t>를 </a:t>
            </a:r>
            <a:r>
              <a:rPr lang="en-US" altLang="ko-KR" dirty="0"/>
              <a:t>HashMap</a:t>
            </a:r>
            <a:r>
              <a:rPr lang="ko-KR" altLang="en-US" dirty="0"/>
              <a:t>에 별도로 저장하여</a:t>
            </a:r>
            <a:endParaRPr lang="en-US" altLang="ko-KR" dirty="0"/>
          </a:p>
          <a:p>
            <a:r>
              <a:rPr lang="ko-KR" altLang="en-US" dirty="0"/>
              <a:t>해당 게시글 표시 화면으로 전환할 때</a:t>
            </a:r>
            <a:endParaRPr lang="en-US" altLang="ko-KR" dirty="0"/>
          </a:p>
          <a:p>
            <a:r>
              <a:rPr lang="ko-KR" altLang="en-US" dirty="0"/>
              <a:t>해당 게시글의 </a:t>
            </a:r>
            <a:r>
              <a:rPr lang="en-US" altLang="ko-KR" dirty="0"/>
              <a:t>id</a:t>
            </a:r>
            <a:r>
              <a:rPr lang="ko-KR" altLang="en-US" dirty="0"/>
              <a:t>를 전달할 수 있도록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05AB12-0A03-4DA3-9BDE-B4754237A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52" y="3389031"/>
            <a:ext cx="4191585" cy="2048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0527093-97C8-4635-8371-F747F1732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033" y="1870844"/>
            <a:ext cx="3839111" cy="3143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37789A5-EBC7-40C9-A89A-56DCAF9A3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033" y="2387552"/>
            <a:ext cx="3839111" cy="71520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2B1EDAD-2E43-46C7-AB14-B5DA0F57A9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2033" y="3236746"/>
            <a:ext cx="6058746" cy="10860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680563-6082-4993-A982-ECF7546CC8CC}"/>
              </a:ext>
            </a:extLst>
          </p:cNvPr>
          <p:cNvSpPr txBox="1"/>
          <p:nvPr/>
        </p:nvSpPr>
        <p:spPr>
          <a:xfrm>
            <a:off x="1189394" y="1665745"/>
            <a:ext cx="4354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터치하면 게시글 표시 화면으로</a:t>
            </a:r>
            <a:endParaRPr lang="en-US" altLang="ko-KR" dirty="0"/>
          </a:p>
          <a:p>
            <a:r>
              <a:rPr lang="ko-KR" altLang="en-US" dirty="0"/>
              <a:t>전환된 후 해당 게시글이 표시되어야 함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1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0690-42B2-46ED-ABD3-CCF37D7B3259}"/>
              </a:ext>
            </a:extLst>
          </p:cNvPr>
          <p:cNvSpPr txBox="1"/>
          <p:nvPr/>
        </p:nvSpPr>
        <p:spPr>
          <a:xfrm>
            <a:off x="3213640" y="3075057"/>
            <a:ext cx="57647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로그인 </a:t>
            </a:r>
            <a:r>
              <a:rPr lang="en-US" altLang="ko-KR" sz="4000" dirty="0"/>
              <a:t>&amp; </a:t>
            </a:r>
            <a:r>
              <a:rPr lang="ko-KR" altLang="en-US" sz="4000" dirty="0"/>
              <a:t>회원가입 화면</a:t>
            </a:r>
          </a:p>
        </p:txBody>
      </p:sp>
    </p:spTree>
    <p:extLst>
      <p:ext uri="{BB962C8B-B14F-4D97-AF65-F5344CB8AC3E}">
        <p14:creationId xmlns:p14="http://schemas.microsoft.com/office/powerpoint/2010/main" val="1937986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BB2CFE-6171-473E-887B-9B64914C8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23" y="2779125"/>
            <a:ext cx="3972479" cy="1571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5C2D96-6718-45A9-875F-8717461FA376}"/>
              </a:ext>
            </a:extLst>
          </p:cNvPr>
          <p:cNvSpPr txBox="1"/>
          <p:nvPr/>
        </p:nvSpPr>
        <p:spPr>
          <a:xfrm>
            <a:off x="5240216" y="1835893"/>
            <a:ext cx="63594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PostActivity</a:t>
            </a:r>
            <a:r>
              <a:rPr lang="en-US" altLang="ko-KR" dirty="0"/>
              <a:t> </a:t>
            </a:r>
            <a:r>
              <a:rPr lang="ko-KR" altLang="en-US" dirty="0"/>
              <a:t>제작 결과를 설명하기 앞서</a:t>
            </a:r>
            <a:endParaRPr lang="en-US" altLang="ko-KR" dirty="0"/>
          </a:p>
          <a:p>
            <a:r>
              <a:rPr lang="ko-KR" altLang="en-US" dirty="0"/>
              <a:t>게시글 정보를 저장하는</a:t>
            </a:r>
            <a:endParaRPr lang="en-US" altLang="ko-KR" dirty="0"/>
          </a:p>
          <a:p>
            <a:r>
              <a:rPr lang="en-US" altLang="ko-KR" dirty="0"/>
              <a:t>Post </a:t>
            </a:r>
            <a:r>
              <a:rPr lang="ko-KR" altLang="en-US" dirty="0"/>
              <a:t>객체에 대해 간략하게 설명하겠습니다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Post</a:t>
            </a:r>
            <a:r>
              <a:rPr lang="ko-KR" altLang="en-US" dirty="0"/>
              <a:t> 객체는</a:t>
            </a:r>
            <a:endParaRPr lang="en-US" altLang="ko-KR" dirty="0"/>
          </a:p>
          <a:p>
            <a:r>
              <a:rPr lang="ko-KR" altLang="en-US" dirty="0"/>
              <a:t>글 제목</a:t>
            </a:r>
            <a:endParaRPr lang="en-US" altLang="ko-KR" dirty="0"/>
          </a:p>
          <a:p>
            <a:r>
              <a:rPr lang="ko-KR" altLang="en-US" dirty="0" err="1"/>
              <a:t>작성자닉네임</a:t>
            </a:r>
            <a:endParaRPr lang="en-US" altLang="ko-KR" dirty="0"/>
          </a:p>
          <a:p>
            <a:r>
              <a:rPr lang="ko-KR" altLang="en-US" dirty="0"/>
              <a:t>작성자</a:t>
            </a:r>
            <a:r>
              <a:rPr lang="en-US" altLang="ko-KR" dirty="0" err="1"/>
              <a:t>uid</a:t>
            </a:r>
            <a:endParaRPr lang="en-US" altLang="ko-KR" dirty="0"/>
          </a:p>
          <a:p>
            <a:r>
              <a:rPr lang="ko-KR" altLang="en-US" dirty="0"/>
              <a:t>작성일자</a:t>
            </a:r>
            <a:endParaRPr lang="en-US" altLang="ko-KR" dirty="0"/>
          </a:p>
          <a:p>
            <a:r>
              <a:rPr lang="ko-KR" altLang="en-US" dirty="0"/>
              <a:t>글 본문</a:t>
            </a:r>
            <a:endParaRPr lang="en-US" altLang="ko-KR" dirty="0"/>
          </a:p>
          <a:p>
            <a:r>
              <a:rPr lang="ko-KR" altLang="en-US" dirty="0"/>
              <a:t>정보를 저장합니다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Intent</a:t>
            </a:r>
            <a:r>
              <a:rPr lang="ko-KR" altLang="en-US" dirty="0"/>
              <a:t>의 </a:t>
            </a:r>
            <a:r>
              <a:rPr lang="en-US" altLang="ko-KR" dirty="0" err="1"/>
              <a:t>putExtra</a:t>
            </a:r>
            <a:r>
              <a:rPr lang="ko-KR" altLang="en-US" dirty="0"/>
              <a:t>를 통해 </a:t>
            </a:r>
            <a:r>
              <a:rPr lang="en-US" altLang="ko-KR" dirty="0"/>
              <a:t>Post</a:t>
            </a:r>
            <a:r>
              <a:rPr lang="ko-KR" altLang="en-US" dirty="0"/>
              <a:t>객체를 전송할 수 있도록</a:t>
            </a:r>
            <a:endParaRPr lang="en-US" altLang="ko-KR" dirty="0"/>
          </a:p>
          <a:p>
            <a:r>
              <a:rPr lang="en-US" altLang="ko-KR" dirty="0" err="1"/>
              <a:t>Parcelable</a:t>
            </a:r>
            <a:r>
              <a:rPr lang="en-US" altLang="ko-KR" dirty="0"/>
              <a:t> </a:t>
            </a:r>
            <a:r>
              <a:rPr lang="ko-KR" altLang="en-US" dirty="0"/>
              <a:t>인터페이스를 구현하였습니다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8396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9BC626-F034-47FC-894E-296401EBE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46" y="1175633"/>
            <a:ext cx="4908803" cy="53561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87451F-6704-4D08-9450-D40B524D6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451" y="1008922"/>
            <a:ext cx="5068007" cy="3334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C0D1249-BAD3-4D8D-B869-D12980B67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0478" y="1642442"/>
            <a:ext cx="6453951" cy="2228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9EDF61-5D12-47D2-8BB0-46ED0E505553}"/>
              </a:ext>
            </a:extLst>
          </p:cNvPr>
          <p:cNvSpPr txBox="1"/>
          <p:nvPr/>
        </p:nvSpPr>
        <p:spPr>
          <a:xfrm>
            <a:off x="6813453" y="2849337"/>
            <a:ext cx="41745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ForumActivity</a:t>
            </a:r>
            <a:r>
              <a:rPr lang="ko-KR" altLang="en-US" dirty="0"/>
              <a:t>에서 전달받은</a:t>
            </a:r>
            <a:endParaRPr lang="en-US" altLang="ko-KR" dirty="0"/>
          </a:p>
          <a:p>
            <a:r>
              <a:rPr lang="ko-KR" altLang="en-US" dirty="0"/>
              <a:t>게시글 </a:t>
            </a:r>
            <a:r>
              <a:rPr lang="en-US" altLang="ko-KR" dirty="0"/>
              <a:t>id</a:t>
            </a:r>
            <a:r>
              <a:rPr lang="ko-KR" altLang="en-US" dirty="0"/>
              <a:t>를 이용하여</a:t>
            </a:r>
            <a:endParaRPr lang="en-US" altLang="ko-KR" dirty="0"/>
          </a:p>
          <a:p>
            <a:r>
              <a:rPr lang="en-US" altLang="ko-KR" dirty="0"/>
              <a:t>Firebase - </a:t>
            </a:r>
            <a:r>
              <a:rPr lang="en-US" altLang="ko-KR" dirty="0" err="1"/>
              <a:t>RealtimeDatabase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en-US" altLang="ko-KR" dirty="0"/>
              <a:t>Post</a:t>
            </a:r>
            <a:r>
              <a:rPr lang="ko-KR" altLang="en-US" dirty="0"/>
              <a:t>객체를 받아올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게시글의 정보들을 화면에 표시합니다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CD2187-BCFC-427C-AF38-A0AD03575B22}"/>
              </a:ext>
            </a:extLst>
          </p:cNvPr>
          <p:cNvSpPr txBox="1"/>
          <p:nvPr/>
        </p:nvSpPr>
        <p:spPr>
          <a:xfrm>
            <a:off x="1184886" y="796723"/>
            <a:ext cx="3304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PostActivity</a:t>
            </a:r>
            <a:r>
              <a:rPr lang="en-US" altLang="ko-KR" dirty="0"/>
              <a:t>(</a:t>
            </a:r>
            <a:r>
              <a:rPr lang="ko-KR" altLang="en-US" dirty="0"/>
              <a:t>게시글 표시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4551261-9ACF-415A-9DC7-73A54ECD8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134" y="4857334"/>
            <a:ext cx="4210638" cy="3810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321C191-BB2C-4EE4-8755-F9537D39BE3E}"/>
              </a:ext>
            </a:extLst>
          </p:cNvPr>
          <p:cNvSpPr txBox="1"/>
          <p:nvPr/>
        </p:nvSpPr>
        <p:spPr>
          <a:xfrm>
            <a:off x="6831655" y="5341849"/>
            <a:ext cx="4204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글 수정</a:t>
            </a:r>
            <a:r>
              <a:rPr lang="en-US" altLang="ko-KR" dirty="0"/>
              <a:t>, </a:t>
            </a:r>
            <a:r>
              <a:rPr lang="ko-KR" altLang="en-US" dirty="0"/>
              <a:t>삭제 버튼의 경우</a:t>
            </a:r>
            <a:endParaRPr lang="en-US" altLang="ko-KR" dirty="0"/>
          </a:p>
          <a:p>
            <a:r>
              <a:rPr lang="ko-KR" altLang="en-US" dirty="0"/>
              <a:t>현재 앱에 로그인한 유저 정보와</a:t>
            </a:r>
            <a:endParaRPr lang="en-US" altLang="ko-KR" dirty="0"/>
          </a:p>
          <a:p>
            <a:r>
              <a:rPr lang="ko-KR" altLang="en-US" dirty="0"/>
              <a:t>게시글 작성자의 유저 정보가 </a:t>
            </a:r>
            <a:r>
              <a:rPr lang="ko-KR" altLang="en-US" dirty="0" err="1"/>
              <a:t>같아야만</a:t>
            </a:r>
            <a:endParaRPr lang="en-US" altLang="ko-KR" dirty="0"/>
          </a:p>
          <a:p>
            <a:r>
              <a:rPr lang="ko-KR" altLang="en-US" dirty="0"/>
              <a:t>보이도록 개발하였습니다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DAE76C1-1262-45B6-960F-0C990ADDEB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717" y="2088312"/>
            <a:ext cx="4753472" cy="65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14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제작에 따른 결론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BF817-DA2A-4CC5-8F51-933ACDD4745D}"/>
              </a:ext>
            </a:extLst>
          </p:cNvPr>
          <p:cNvSpPr txBox="1"/>
          <p:nvPr/>
        </p:nvSpPr>
        <p:spPr>
          <a:xfrm>
            <a:off x="1588860" y="1643821"/>
            <a:ext cx="6809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문제점 </a:t>
            </a:r>
            <a:r>
              <a:rPr lang="en-US" altLang="ko-KR" b="1" dirty="0"/>
              <a:t>1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기능 구현을 우선으로 하였기 때문에 디자인이 다소 미흡합니다</a:t>
            </a:r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CCEDA0-FFEE-4625-93D2-E19767DC7A42}"/>
              </a:ext>
            </a:extLst>
          </p:cNvPr>
          <p:cNvSpPr txBox="1"/>
          <p:nvPr/>
        </p:nvSpPr>
        <p:spPr>
          <a:xfrm>
            <a:off x="1588860" y="2394544"/>
            <a:ext cx="911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문제점 </a:t>
            </a:r>
            <a:r>
              <a:rPr lang="en-US" altLang="ko-KR" b="1" dirty="0"/>
              <a:t>2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레시피 공유 게시판 및 질문 게시판은 별도의 양식으로 글 작성</a:t>
            </a:r>
            <a:r>
              <a:rPr lang="en-US" altLang="ko-KR" dirty="0"/>
              <a:t>, </a:t>
            </a:r>
            <a:r>
              <a:rPr lang="ko-KR" altLang="en-US" dirty="0"/>
              <a:t>표시가 되어야 합니다</a:t>
            </a:r>
            <a:r>
              <a:rPr lang="en-US" altLang="ko-KR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C847A-1979-4315-A381-342CB1EB761B}"/>
              </a:ext>
            </a:extLst>
          </p:cNvPr>
          <p:cNvSpPr txBox="1"/>
          <p:nvPr/>
        </p:nvSpPr>
        <p:spPr>
          <a:xfrm>
            <a:off x="1588860" y="3145267"/>
            <a:ext cx="7075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문제점 </a:t>
            </a:r>
            <a:r>
              <a:rPr lang="en-US" altLang="ko-KR" b="1" dirty="0"/>
              <a:t>3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아직 댓글</a:t>
            </a:r>
            <a:r>
              <a:rPr lang="en-US" altLang="ko-KR" dirty="0"/>
              <a:t>, </a:t>
            </a:r>
            <a:r>
              <a:rPr lang="ko-KR" altLang="en-US" dirty="0"/>
              <a:t>추천</a:t>
            </a:r>
            <a:r>
              <a:rPr lang="en-US" altLang="ko-KR" dirty="0"/>
              <a:t>, </a:t>
            </a:r>
            <a:r>
              <a:rPr lang="ko-KR" altLang="en-US" dirty="0" err="1"/>
              <a:t>인기순</a:t>
            </a:r>
            <a:r>
              <a:rPr lang="ko-KR" altLang="en-US" dirty="0"/>
              <a:t> 정렬 등의 기능을  구현하지 못하였습니다</a:t>
            </a:r>
            <a:r>
              <a:rPr lang="en-US" altLang="ko-KR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904C92-950E-4497-8D90-E0F07F7CC103}"/>
              </a:ext>
            </a:extLst>
          </p:cNvPr>
          <p:cNvSpPr txBox="1"/>
          <p:nvPr/>
        </p:nvSpPr>
        <p:spPr>
          <a:xfrm>
            <a:off x="1588860" y="4385926"/>
            <a:ext cx="7516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개선점 </a:t>
            </a:r>
            <a:r>
              <a:rPr lang="en-US" altLang="ko-KR" b="1" dirty="0"/>
              <a:t>1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자신의 </a:t>
            </a:r>
            <a:r>
              <a:rPr lang="ko-KR" altLang="en-US" dirty="0" err="1"/>
              <a:t>게시글에</a:t>
            </a:r>
            <a:r>
              <a:rPr lang="ko-KR" altLang="en-US" dirty="0"/>
              <a:t> 댓글이 작성되면 알림이 갈 수 있도록 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D2A75-B498-4BA2-951E-1D077BE20242}"/>
              </a:ext>
            </a:extLst>
          </p:cNvPr>
          <p:cNvSpPr txBox="1"/>
          <p:nvPr/>
        </p:nvSpPr>
        <p:spPr>
          <a:xfrm>
            <a:off x="1875692" y="5744307"/>
            <a:ext cx="785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총 정리 </a:t>
            </a:r>
            <a:r>
              <a:rPr lang="en-US" altLang="ko-KR" b="1" dirty="0"/>
              <a:t>: </a:t>
            </a:r>
            <a:r>
              <a:rPr lang="ko-KR" altLang="en-US" b="1" dirty="0"/>
              <a:t>아직 구현하지 못한 기능이 많고</a:t>
            </a:r>
            <a:r>
              <a:rPr lang="en-US" altLang="ko-KR" b="1" dirty="0"/>
              <a:t>, </a:t>
            </a:r>
            <a:r>
              <a:rPr lang="ko-KR" altLang="en-US" b="1" dirty="0"/>
              <a:t>디자인적으로 다소 미흡합니다</a:t>
            </a:r>
            <a:r>
              <a:rPr lang="en-US" altLang="ko-KR" b="1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F10007-C4F1-48DA-BFE6-6BA45F3F5635}"/>
              </a:ext>
            </a:extLst>
          </p:cNvPr>
          <p:cNvSpPr txBox="1"/>
          <p:nvPr/>
        </p:nvSpPr>
        <p:spPr>
          <a:xfrm>
            <a:off x="2649416" y="222421"/>
            <a:ext cx="43300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문제점 </a:t>
            </a:r>
            <a:r>
              <a:rPr lang="en-US" altLang="ko-KR" sz="1100" dirty="0"/>
              <a:t>: </a:t>
            </a:r>
            <a:r>
              <a:rPr lang="ko-KR" altLang="en-US" sz="1100" dirty="0"/>
              <a:t>아직 설계한대로 다 구현하지 못한 부분이나 미흡한 부분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개선점 </a:t>
            </a:r>
            <a:r>
              <a:rPr lang="en-US" altLang="ko-KR" sz="1100" dirty="0"/>
              <a:t>: </a:t>
            </a:r>
            <a:r>
              <a:rPr lang="ko-KR" altLang="en-US" sz="1100" dirty="0"/>
              <a:t>추가적으로 구현하면 좋을 만한 사안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036409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결과 분석에 따른 설계 변경사항 및 구현계획 기술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87B7A-DF7E-494D-A783-D1C73DDA0A2D}"/>
              </a:ext>
            </a:extLst>
          </p:cNvPr>
          <p:cNvSpPr txBox="1"/>
          <p:nvPr/>
        </p:nvSpPr>
        <p:spPr>
          <a:xfrm>
            <a:off x="7924800" y="1066650"/>
            <a:ext cx="3332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댓글 작성</a:t>
            </a:r>
            <a:r>
              <a:rPr lang="en-US" altLang="ko-KR" dirty="0"/>
              <a:t>,</a:t>
            </a:r>
            <a:r>
              <a:rPr lang="ko-KR" altLang="en-US" dirty="0"/>
              <a:t>표시 및 추천 기능을</a:t>
            </a:r>
            <a:endParaRPr lang="en-US" altLang="ko-KR" dirty="0"/>
          </a:p>
          <a:p>
            <a:r>
              <a:rPr lang="ko-KR" altLang="en-US" dirty="0"/>
              <a:t>최종 보고서 제출전까지</a:t>
            </a:r>
            <a:endParaRPr lang="en-US" altLang="ko-KR" dirty="0"/>
          </a:p>
          <a:p>
            <a:r>
              <a:rPr lang="ko-KR" altLang="en-US" dirty="0"/>
              <a:t>구현 완료하겠습니다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B0C4927-098C-43DD-A442-9A9DE3EFF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01" y="1211743"/>
            <a:ext cx="6638224" cy="55414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6D5D9CF-DD4B-4845-9CFF-0134A58E8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01" y="3168660"/>
            <a:ext cx="5439534" cy="75258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8FBFFDF-B32E-4DF6-BA14-3D360466D5C2}"/>
              </a:ext>
            </a:extLst>
          </p:cNvPr>
          <p:cNvCxnSpPr>
            <a:cxnSpLocks/>
          </p:cNvCxnSpPr>
          <p:nvPr/>
        </p:nvCxnSpPr>
        <p:spPr>
          <a:xfrm>
            <a:off x="3244345" y="3921240"/>
            <a:ext cx="11723" cy="49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38F107EE-D604-4D7B-876A-51AB6D1B2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01" y="4416750"/>
            <a:ext cx="5439535" cy="59806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335FBD6-46CC-4964-8D4C-500FF44CB3AE}"/>
              </a:ext>
            </a:extLst>
          </p:cNvPr>
          <p:cNvSpPr txBox="1"/>
          <p:nvPr/>
        </p:nvSpPr>
        <p:spPr>
          <a:xfrm>
            <a:off x="6425026" y="3124087"/>
            <a:ext cx="52918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나만의 레시피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en-US" altLang="ko-KR" dirty="0"/>
              <a:t>-&gt; “</a:t>
            </a:r>
            <a:r>
              <a:rPr lang="ko-KR" altLang="en-US" dirty="0"/>
              <a:t>레시피 공유</a:t>
            </a:r>
            <a:r>
              <a:rPr lang="en-US" altLang="ko-KR" dirty="0"/>
              <a:t>”</a:t>
            </a:r>
            <a:r>
              <a:rPr lang="ko-KR" altLang="en-US" dirty="0"/>
              <a:t> 게시판으로 </a:t>
            </a:r>
            <a:endParaRPr lang="en-US" altLang="ko-KR" dirty="0"/>
          </a:p>
          <a:p>
            <a:r>
              <a:rPr lang="ko-KR" altLang="en-US" dirty="0"/>
              <a:t>정정하였습니다</a:t>
            </a:r>
            <a:r>
              <a:rPr lang="en-US" altLang="ko-KR" dirty="0"/>
              <a:t>. (</a:t>
            </a:r>
            <a:r>
              <a:rPr lang="ko-KR" altLang="en-US" dirty="0"/>
              <a:t>범용</a:t>
            </a:r>
            <a:r>
              <a:rPr lang="en-US" altLang="ko-KR" dirty="0"/>
              <a:t>, </a:t>
            </a:r>
            <a:r>
              <a:rPr lang="ko-KR" altLang="en-US" dirty="0" err="1"/>
              <a:t>직관성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인기 레시피</a:t>
            </a:r>
            <a:r>
              <a:rPr lang="en-US" altLang="ko-KR" dirty="0"/>
              <a:t>“ </a:t>
            </a:r>
            <a:r>
              <a:rPr lang="ko-KR" altLang="en-US" dirty="0"/>
              <a:t>게시판은 추가하지 않습니다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인기순</a:t>
            </a:r>
            <a:r>
              <a:rPr lang="ko-KR" altLang="en-US" dirty="0"/>
              <a:t> </a:t>
            </a:r>
            <a:r>
              <a:rPr lang="ko-KR" altLang="en-US" dirty="0" err="1"/>
              <a:t>정렬으로</a:t>
            </a:r>
            <a:r>
              <a:rPr lang="ko-KR" altLang="en-US" dirty="0"/>
              <a:t> 대체가능한 게시판입니다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레시피 공유 게시판을 포토앨범 형식으로</a:t>
            </a:r>
            <a:endParaRPr lang="en-US" altLang="ko-KR" dirty="0"/>
          </a:p>
          <a:p>
            <a:r>
              <a:rPr lang="ko-KR" altLang="en-US" dirty="0"/>
              <a:t>최근 게시물 및 게시물리스트를 표시할 수 있도록</a:t>
            </a:r>
            <a:endParaRPr lang="en-US" altLang="ko-KR" dirty="0"/>
          </a:p>
          <a:p>
            <a:r>
              <a:rPr lang="ko-KR" altLang="en-US" dirty="0"/>
              <a:t>최종 보고서 제출전까지 구현 완료하겠습니다</a:t>
            </a:r>
            <a:r>
              <a:rPr lang="en-US" altLang="ko-KR" dirty="0"/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49E26F8-DE65-4661-9FB5-1F3CE64F2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301" y="5229297"/>
            <a:ext cx="5439534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84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결과 분석에 따른 설계 변경사항 및 구현계획 기술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6CD40C-80E4-4FE9-BBDE-D8A758E33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52" y="2126258"/>
            <a:ext cx="6172449" cy="646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728307-A7AC-4784-B3D2-CB3D6121B71E}"/>
              </a:ext>
            </a:extLst>
          </p:cNvPr>
          <p:cNvSpPr txBox="1"/>
          <p:nvPr/>
        </p:nvSpPr>
        <p:spPr>
          <a:xfrm>
            <a:off x="6669106" y="1295261"/>
            <a:ext cx="47916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사용자에게 웹 커뮤니티처럼</a:t>
            </a:r>
            <a:endParaRPr lang="en-US" altLang="ko-KR" dirty="0"/>
          </a:p>
          <a:p>
            <a:r>
              <a:rPr lang="ko-KR" altLang="en-US" dirty="0"/>
              <a:t>글씨 크기</a:t>
            </a:r>
            <a:r>
              <a:rPr lang="en-US" altLang="ko-KR" dirty="0"/>
              <a:t>, </a:t>
            </a:r>
            <a:r>
              <a:rPr lang="ko-KR" altLang="en-US" dirty="0"/>
              <a:t>폰트</a:t>
            </a:r>
            <a:r>
              <a:rPr lang="en-US" altLang="ko-KR" dirty="0"/>
              <a:t> </a:t>
            </a:r>
            <a:r>
              <a:rPr lang="ko-KR" altLang="en-US" dirty="0"/>
              <a:t>등에 자유도를 주는 것은</a:t>
            </a:r>
            <a:endParaRPr lang="en-US" altLang="ko-KR" dirty="0"/>
          </a:p>
          <a:p>
            <a:r>
              <a:rPr lang="ko-KR" altLang="en-US" dirty="0"/>
              <a:t>오히려 게시판 </a:t>
            </a:r>
            <a:r>
              <a:rPr lang="ko-KR" altLang="en-US" dirty="0" err="1"/>
              <a:t>게시글들의</a:t>
            </a:r>
            <a:r>
              <a:rPr lang="ko-KR" altLang="en-US" dirty="0"/>
              <a:t> 일관성을</a:t>
            </a:r>
            <a:endParaRPr lang="en-US" altLang="ko-KR" dirty="0"/>
          </a:p>
          <a:p>
            <a:r>
              <a:rPr lang="ko-KR" altLang="en-US" dirty="0"/>
              <a:t>해치게 될 것을 염려하여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본문 작성 시 </a:t>
            </a:r>
            <a:r>
              <a:rPr lang="ko-KR" altLang="en-US" dirty="0" err="1"/>
              <a:t>툴바</a:t>
            </a:r>
            <a:r>
              <a:rPr lang="ko-KR" altLang="en-US" dirty="0"/>
              <a:t> 제공 기능을</a:t>
            </a:r>
            <a:endParaRPr lang="en-US" altLang="ko-KR" dirty="0"/>
          </a:p>
          <a:p>
            <a:r>
              <a:rPr lang="ko-KR" altLang="en-US" dirty="0"/>
              <a:t>구현하지 않기로 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툴바</a:t>
            </a:r>
            <a:r>
              <a:rPr lang="ko-KR" altLang="en-US" dirty="0"/>
              <a:t> 없이 본문 작성</a:t>
            </a:r>
            <a:r>
              <a:rPr lang="en-US" altLang="ko-KR" dirty="0"/>
              <a:t>, </a:t>
            </a:r>
            <a:r>
              <a:rPr lang="ko-KR" altLang="en-US" dirty="0"/>
              <a:t>제목 작성은 구현완료</a:t>
            </a:r>
            <a:r>
              <a:rPr lang="en-US" altLang="ko-KR" dirty="0"/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D1D4AA-E8B4-4C80-9899-069366B4A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69" y="4843583"/>
            <a:ext cx="6200532" cy="11795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CAD082-E2A0-44FE-BA95-A81F9C250054}"/>
              </a:ext>
            </a:extLst>
          </p:cNvPr>
          <p:cNvSpPr txBox="1"/>
          <p:nvPr/>
        </p:nvSpPr>
        <p:spPr>
          <a:xfrm>
            <a:off x="6807200" y="4694673"/>
            <a:ext cx="36615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최종보고서 제출 전까지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레시피 공유 게시판</a:t>
            </a:r>
            <a:r>
              <a:rPr lang="en-US" altLang="ko-KR" dirty="0"/>
              <a:t>”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ko-KR" altLang="en-US" dirty="0"/>
              <a:t>레시피 첨부 기능을 추가하고</a:t>
            </a:r>
            <a:endParaRPr lang="en-US" altLang="ko-KR" dirty="0"/>
          </a:p>
          <a:p>
            <a:r>
              <a:rPr lang="ko-KR" altLang="en-US" dirty="0"/>
              <a:t>포토앨범 방식으로 게시글 목록을</a:t>
            </a:r>
            <a:endParaRPr lang="en-US" altLang="ko-KR" dirty="0"/>
          </a:p>
          <a:p>
            <a:r>
              <a:rPr lang="ko-KR" altLang="en-US" dirty="0"/>
              <a:t>표시하도록 하겠습니다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7784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결과 분석에 따른 설계 변경사항 및 구현계획 기술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8A5473-A002-4030-A4FF-B075700E1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49" y="1485613"/>
            <a:ext cx="5537199" cy="48764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949A9D-6DD6-4D44-A565-8582D7F0FC0D}"/>
              </a:ext>
            </a:extLst>
          </p:cNvPr>
          <p:cNvSpPr txBox="1"/>
          <p:nvPr/>
        </p:nvSpPr>
        <p:spPr>
          <a:xfrm>
            <a:off x="6842760" y="2492676"/>
            <a:ext cx="39741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안드로이드 공식 지정 표준 디자인인</a:t>
            </a:r>
            <a:endParaRPr lang="en-US" altLang="ko-KR" dirty="0"/>
          </a:p>
          <a:p>
            <a:r>
              <a:rPr lang="en-US" altLang="ko-KR" dirty="0"/>
              <a:t>Material Design </a:t>
            </a:r>
            <a:r>
              <a:rPr lang="ko-KR" altLang="en-US" dirty="0"/>
              <a:t>문서와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서비스중인 앱들을 참고하여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사용자가 단번에 이해 가능하고</a:t>
            </a:r>
            <a:endParaRPr lang="en-US" altLang="ko-KR" dirty="0"/>
          </a:p>
          <a:p>
            <a:r>
              <a:rPr lang="ko-KR" altLang="en-US" dirty="0"/>
              <a:t>심플한</a:t>
            </a:r>
            <a:r>
              <a:rPr lang="en-US" altLang="ko-KR" dirty="0"/>
              <a:t>“</a:t>
            </a:r>
          </a:p>
          <a:p>
            <a:endParaRPr lang="en-US" altLang="ko-KR" dirty="0"/>
          </a:p>
          <a:p>
            <a:r>
              <a:rPr lang="ko-KR" altLang="en-US" dirty="0"/>
              <a:t>완성도 있는 </a:t>
            </a:r>
            <a:r>
              <a:rPr lang="en-US" altLang="ko-KR" dirty="0"/>
              <a:t>UI</a:t>
            </a:r>
            <a:r>
              <a:rPr lang="ko-KR" altLang="en-US" dirty="0"/>
              <a:t>를 이번 학기 내에</a:t>
            </a:r>
            <a:endParaRPr lang="en-US" altLang="ko-KR" dirty="0"/>
          </a:p>
          <a:p>
            <a:r>
              <a:rPr lang="ko-KR" altLang="en-US" dirty="0"/>
              <a:t>제작하도록 하겠습니다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85182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0690-42B2-46ED-ABD3-CCF37D7B3259}"/>
              </a:ext>
            </a:extLst>
          </p:cNvPr>
          <p:cNvSpPr txBox="1"/>
          <p:nvPr/>
        </p:nvSpPr>
        <p:spPr>
          <a:xfrm>
            <a:off x="4721268" y="3075057"/>
            <a:ext cx="2749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/>
              <a:t>프로필화면</a:t>
            </a:r>
          </a:p>
        </p:txBody>
      </p:sp>
    </p:spTree>
    <p:extLst>
      <p:ext uri="{BB962C8B-B14F-4D97-AF65-F5344CB8AC3E}">
        <p14:creationId xmlns:p14="http://schemas.microsoft.com/office/powerpoint/2010/main" val="3353848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48EE-0693-49DA-950D-E2F4643BF72B}"/>
              </a:ext>
            </a:extLst>
          </p:cNvPr>
          <p:cNvSpPr txBox="1"/>
          <p:nvPr/>
        </p:nvSpPr>
        <p:spPr>
          <a:xfrm>
            <a:off x="187569" y="15039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프로필화면</a:t>
            </a:r>
            <a:endParaRPr lang="en-US" altLang="ko-KR" dirty="0"/>
          </a:p>
          <a:p>
            <a:r>
              <a:rPr lang="ko-KR" altLang="en-US" dirty="0"/>
              <a:t>제작자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0440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252C30-ADD6-405A-9AA9-2C4071514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115" y="3071792"/>
            <a:ext cx="8457770" cy="71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979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F408F8-AF05-4F9E-A2CA-BF35AA4498E3}"/>
              </a:ext>
            </a:extLst>
          </p:cNvPr>
          <p:cNvSpPr txBox="1"/>
          <p:nvPr/>
        </p:nvSpPr>
        <p:spPr>
          <a:xfrm>
            <a:off x="187569" y="15039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3763C2-D18D-44D9-AD0B-A08EEA133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588" y="1377723"/>
            <a:ext cx="5724824" cy="432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0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48EE-0693-49DA-950D-E2F4643BF72B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제작자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9CB6E-AE9C-4AF0-A73A-4077D398A37E}"/>
              </a:ext>
            </a:extLst>
          </p:cNvPr>
          <p:cNvSpPr txBox="1"/>
          <p:nvPr/>
        </p:nvSpPr>
        <p:spPr>
          <a:xfrm>
            <a:off x="2719754" y="1793631"/>
            <a:ext cx="2558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기능 </a:t>
            </a:r>
            <a:r>
              <a:rPr lang="en-US" altLang="ko-KR" dirty="0"/>
              <a:t>: </a:t>
            </a:r>
            <a:r>
              <a:rPr lang="ko-KR" altLang="en-US" dirty="0"/>
              <a:t>문민우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6923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91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C3CBF4-ECDF-4DC5-AA1B-8260F1DBE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378" y="1023201"/>
            <a:ext cx="7851241" cy="28491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47B946-6C6C-4575-83EE-074DC438C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404" y="4098834"/>
            <a:ext cx="6451192" cy="238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4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607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0690-42B2-46ED-ABD3-CCF37D7B3259}"/>
              </a:ext>
            </a:extLst>
          </p:cNvPr>
          <p:cNvSpPr txBox="1"/>
          <p:nvPr/>
        </p:nvSpPr>
        <p:spPr>
          <a:xfrm>
            <a:off x="4977745" y="3075057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/>
              <a:t>메인화면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6161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48EE-0693-49DA-950D-E2F4643BF72B}"/>
              </a:ext>
            </a:extLst>
          </p:cNvPr>
          <p:cNvSpPr txBox="1"/>
          <p:nvPr/>
        </p:nvSpPr>
        <p:spPr>
          <a:xfrm>
            <a:off x="187569" y="1503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533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2615F-20F8-4EA8-9437-1B5B8ACB9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879" y="2198346"/>
            <a:ext cx="9318242" cy="21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98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632</Words>
  <Application>Microsoft Office PowerPoint</Application>
  <PresentationFormat>와이드스크린</PresentationFormat>
  <Paragraphs>185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3" baseType="lpstr">
      <vt:lpstr>맑은 고딕</vt:lpstr>
      <vt:lpstr>Arial</vt:lpstr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김병대</dc:creator>
  <cp:lastModifiedBy>김병대</cp:lastModifiedBy>
  <cp:revision>83</cp:revision>
  <dcterms:created xsi:type="dcterms:W3CDTF">2021-11-05T06:01:04Z</dcterms:created>
  <dcterms:modified xsi:type="dcterms:W3CDTF">2021-11-06T19:48:49Z</dcterms:modified>
</cp:coreProperties>
</file>