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04722" y="6005483"/>
            <a:ext cx="8779044" cy="124275"/>
            <a:chOff x="13004722" y="6005483"/>
            <a:chExt cx="8779044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3004722" y="6005483"/>
              <a:ext cx="8779044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715954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14286" y="-419048"/>
            <a:ext cx="11200000" cy="11200000"/>
            <a:chOff x="-114286" y="-419048"/>
            <a:chExt cx="11200000" cy="1120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4286" y="-419048"/>
              <a:ext cx="11200000" cy="1120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19218" y="1728812"/>
            <a:ext cx="4761563" cy="292496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r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527995" y="4145590"/>
            <a:ext cx="4555712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769702" y="6140638"/>
            <a:ext cx="3727907" cy="437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이미지와 관련된 세부사항을 입력해주세요. 또는 발표 내용을 간략하게 요약해서 입력해주셔도 좋습니다.</a:t>
            </a:r>
          </a:p>
          <a:p>
            <a:pPr algn="r"/>
            <a:endParaRPr lang="en-US" sz="20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410199" y="1443251"/>
            <a:ext cx="10998987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8125605" y="1849551"/>
            <a:ext cx="68661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6775062" y="460865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579072" y="5723276"/>
            <a:ext cx="1756142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 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277791" y="3848375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498855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6001584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8180123" y="6957088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682852" y="6196804"/>
            <a:ext cx="1150648" cy="11816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0631914" y="4141272"/>
            <a:ext cx="5123558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첫번째 키워드와 관련된 세부사항을 입력해주세요.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2270287" y="6776808"/>
            <a:ext cx="4280284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두번째 키워드와 관련된</a:t>
            </a: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입력해주세요.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75858" y="6204117"/>
            <a:ext cx="2758285" cy="105103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세번째 키워드와 관련된</a:t>
            </a:r>
          </a:p>
          <a:p>
            <a:pPr algn="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세부사항을 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219048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219048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497322" y="5737264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19048" y="6373432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94644" y="7175360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295238" y="7811527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497322" y="4299169"/>
            <a:ext cx="6171429" cy="672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 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219048" y="4935336"/>
            <a:ext cx="11114286" cy="558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좌측 이미지 및 키워드에 대한 간략한 설명을 입력해주세요.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14508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5957172"/>
            <a:ext cx="12427558" cy="36377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</a:p>
          <a:p>
            <a:pPr algn="just"/>
            <a:endParaRPr lang="en-US" sz="1900" dirty="0">
              <a:solidFill>
                <a:srgbClr val="595959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이미지와 관련된 세부내용을 입력해주세요. 또는 핵심 문장에 대한 간략한 부연설명을 입력해주세요. 이 폰트는 에스코어드림4 입니다. 폰트 크기는 20pt 이고, 행간은 25, 장평은 100% 입니다.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14" y="1443251"/>
            <a:ext cx="10657143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295914" y="366602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16662" y="2474790"/>
            <a:ext cx="8759663" cy="396870"/>
            <a:chOff x="8516662" y="2474790"/>
            <a:chExt cx="8759663" cy="3968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516662" y="2474790"/>
              <a:ext cx="8759663" cy="3968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4275" y="2778466"/>
            <a:ext cx="8152311" cy="396870"/>
            <a:chOff x="9924275" y="2778466"/>
            <a:chExt cx="8152311" cy="3968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9924275" y="2778466"/>
              <a:ext cx="8152311" cy="3968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65941" y="1875323"/>
            <a:ext cx="9958597" cy="396870"/>
            <a:chOff x="10165941" y="1875323"/>
            <a:chExt cx="9958597" cy="3968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165941" y="1875323"/>
              <a:ext cx="9958597" cy="3968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89973" y="2878501"/>
            <a:ext cx="7952240" cy="396870"/>
            <a:chOff x="12289973" y="2878501"/>
            <a:chExt cx="7952240" cy="396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289973" y="2878501"/>
              <a:ext cx="7952240" cy="3968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82352" y="3272367"/>
            <a:ext cx="7164509" cy="396870"/>
            <a:chOff x="8182352" y="3272367"/>
            <a:chExt cx="7164509" cy="396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82352" y="3272367"/>
              <a:ext cx="7164509" cy="39687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295914" y="7194923"/>
            <a:ext cx="8959434" cy="17361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우측 그래프와 관련된 세부사항을 입력해주세요. 이 폰트는 에스코어드림4 입니다. 폰트 크기는 19pt 이고, 자간은0, 행간은 25, 장평은 100% 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제목을 입력해주세요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967955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144684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203779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48588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469441" y="7329862"/>
            <a:ext cx="1327752" cy="105561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4674389" y="1896892"/>
            <a:ext cx="1155841" cy="737341"/>
            <a:chOff x="14674389" y="1896892"/>
            <a:chExt cx="1155841" cy="737341"/>
          </a:xfrm>
        </p:grpSpPr>
        <p:sp>
          <p:nvSpPr>
            <p:cNvPr id="38" name="Object 38"/>
            <p:cNvSpPr txBox="1"/>
            <p:nvPr/>
          </p:nvSpPr>
          <p:spPr>
            <a:xfrm>
              <a:off x="14674389" y="1896892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97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5353238" y="2027645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1242788" y="4723966"/>
            <a:ext cx="1138875" cy="737341"/>
            <a:chOff x="11242788" y="4723966"/>
            <a:chExt cx="1138875" cy="737341"/>
          </a:xfrm>
        </p:grpSpPr>
        <p:sp>
          <p:nvSpPr>
            <p:cNvPr id="42" name="Object 42"/>
            <p:cNvSpPr txBox="1"/>
            <p:nvPr/>
          </p:nvSpPr>
          <p:spPr>
            <a:xfrm>
              <a:off x="11242788" y="4723966"/>
              <a:ext cx="1009768" cy="110601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7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34</a:t>
              </a:r>
              <a:endParaRPr lang="en-US" dirty="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11904671" y="4854720"/>
              <a:ext cx="715488" cy="88235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800" kern="0" spc="-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%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16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29591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152381" y="1861161"/>
            <a:ext cx="6542857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94475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7757938" y="4508057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632621" y="6169544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F5F5F5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3425565" y="4546152"/>
            <a:ext cx="1596927" cy="1064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</a:t>
            </a:r>
          </a:p>
          <a:p>
            <a:pPr algn="ctr"/>
            <a:r>
              <a:rPr lang="en-US" sz="2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3574842" y="7493125"/>
            <a:ext cx="3880108" cy="10343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</a:t>
            </a:r>
          </a:p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핵심 문장을 입력해주세요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2768315" y="6631477"/>
            <a:ext cx="2957012" cy="11973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키워드</a:t>
            </a:r>
          </a:p>
          <a:p>
            <a:pPr algn="ctr"/>
            <a:r>
              <a:rPr lang="en-US" sz="27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35317" y="5776615"/>
            <a:ext cx="3885951" cy="830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448370" y="7906385"/>
            <a:ext cx="3885951" cy="9254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표와 관련된 핵심 문장을</a:t>
            </a:r>
          </a:p>
          <a:p>
            <a:pPr algn="ctr"/>
            <a:r>
              <a:rPr lang="en-US" sz="17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960620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537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72104" y="268764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07929" y="5434436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4446977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324297" y="4673815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07929" y="7709173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372104" y="672171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324297" y="6948553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455548" y="5429672"/>
            <a:ext cx="9516678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419723" y="4442213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371916" y="4669052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8455548" y="7704409"/>
            <a:ext cx="9659536" cy="11314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키워드와 관련된 세부내용을 입력해주세요. 두줄정도 입력해주시면 보기 좋은 레이아웃이 됩니다.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8419723" y="671695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9371916" y="694378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입력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3" cy="164571"/>
            <a:chOff x="-371429" y="9460571"/>
            <a:chExt cx="19533333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71429" y="9460571"/>
              <a:ext cx="19533333" cy="1645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03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이곳에는 핵심 내용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또는 강조하고 싶은 내용을</a:t>
            </a:r>
          </a:p>
          <a:p>
            <a:pPr algn="just"/>
            <a:r>
              <a:rPr 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0199" y="8224002"/>
            <a:ext cx="12198987" cy="678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상단 문장에 대한 간략한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028614" y="-164267"/>
            <a:ext cx="5472719" cy="10945219"/>
            <a:chOff x="11028614" y="-164267"/>
            <a:chExt cx="5472719" cy="10945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8614" y="-164267"/>
              <a:ext cx="5472719" cy="109452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10199" y="5388543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372104" y="4420827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410199" y="7683395"/>
            <a:ext cx="12225219" cy="1203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 폰트 크기는 20pt 이고, 행간은 25, 장평은 100% 입니다.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72104" y="671567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2132" y="6890321"/>
            <a:ext cx="6329659" cy="29696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이 페이지는 꺽은 선 그래프를 넣을 수 있는 페이지 입니다. 각각의 선을 회전(ctrl+방향키) 시켜, 원하는 수치를 나타내주시면 됩니다. 포인트 컬러를 사용해주셔도 좋습니다.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217542" y="1443251"/>
            <a:ext cx="6859401" cy="30171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248957" y="3726542"/>
            <a:ext cx="684085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333333" y="1639274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40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333333" y="301653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30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333333" y="4377073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20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333333" y="5775705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333333" y="7118547"/>
            <a:ext cx="1171429" cy="58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923810" y="7529491"/>
            <a:ext cx="2085714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48148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2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510582" y="7529491"/>
            <a:ext cx="1738095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3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263492" y="7529491"/>
            <a:ext cx="1066667" cy="46856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키워드 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923810" y="1775440"/>
            <a:ext cx="6965079" cy="5628947"/>
            <a:chOff x="9923810" y="1775440"/>
            <a:chExt cx="6965079" cy="562894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923810" y="7239816"/>
              <a:ext cx="6965079" cy="164571"/>
              <a:chOff x="9923810" y="7239816"/>
              <a:chExt cx="6965079" cy="16457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7239816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23810" y="5873722"/>
              <a:ext cx="6965079" cy="164571"/>
              <a:chOff x="9923810" y="5873722"/>
              <a:chExt cx="6965079" cy="16457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5873722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923810" y="4507628"/>
              <a:ext cx="6965079" cy="164571"/>
              <a:chOff x="9923810" y="4507628"/>
              <a:chExt cx="6965079" cy="1645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4507628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9923810" y="3141534"/>
              <a:ext cx="6965079" cy="164571"/>
              <a:chOff x="9923810" y="3141534"/>
              <a:chExt cx="6965079" cy="164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3141534"/>
                <a:ext cx="6965079" cy="16457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23810" y="1775440"/>
              <a:ext cx="6965079" cy="164571"/>
              <a:chOff x="9923810" y="1775440"/>
              <a:chExt cx="6965079" cy="1645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23810" y="1775440"/>
                <a:ext cx="6965079" cy="16457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597898" y="5094914"/>
            <a:ext cx="3432776" cy="116063"/>
            <a:chOff x="9597898" y="5094914"/>
            <a:chExt cx="3432776" cy="11606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720000">
              <a:off x="9597898" y="5094914"/>
              <a:ext cx="3432776" cy="1160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782" y="4549489"/>
            <a:ext cx="2745428" cy="116063"/>
            <a:chOff x="11665782" y="4549489"/>
            <a:chExt cx="2745428" cy="11606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640000">
              <a:off x="11665782" y="4549489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80725" y="6055914"/>
            <a:ext cx="2745428" cy="116063"/>
            <a:chOff x="13780725" y="6055914"/>
            <a:chExt cx="2745428" cy="11606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">
              <a:off x="13780725" y="6055914"/>
              <a:ext cx="2745428" cy="1160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31138" y="8503201"/>
            <a:ext cx="176932" cy="176932"/>
            <a:chOff x="10731138" y="8503201"/>
            <a:chExt cx="176932" cy="17693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113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026811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2786528" y="8503201"/>
            <a:ext cx="176932" cy="176932"/>
            <a:chOff x="12786528" y="8503201"/>
            <a:chExt cx="176932" cy="17693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6528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082202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4804802" y="8503201"/>
            <a:ext cx="176932" cy="176932"/>
            <a:chOff x="14804802" y="8503201"/>
            <a:chExt cx="176932" cy="17693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04802" y="8503201"/>
              <a:ext cx="176932" cy="1769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5100476" y="8445839"/>
            <a:ext cx="1587381" cy="412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5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항목입력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0376543" y="5877458"/>
            <a:ext cx="1964416" cy="116063"/>
            <a:chOff x="10376543" y="5877458"/>
            <a:chExt cx="1964416" cy="11606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420000">
              <a:off x="10376543" y="5877458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709613" y="4468349"/>
            <a:ext cx="2912675" cy="116063"/>
            <a:chOff x="11709613" y="4468349"/>
            <a:chExt cx="2912675" cy="11606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500000">
              <a:off x="11709613" y="4468349"/>
              <a:ext cx="2912675" cy="11606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16694" y="3913962"/>
            <a:ext cx="2425871" cy="116063"/>
            <a:chOff x="14016694" y="3913962"/>
            <a:chExt cx="2425871" cy="11606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480000">
              <a:off x="14016694" y="3913962"/>
              <a:ext cx="2425871" cy="1160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8475" y="3615254"/>
            <a:ext cx="1964416" cy="116063"/>
            <a:chOff x="10398475" y="3615254"/>
            <a:chExt cx="1964416" cy="1160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160000">
              <a:off x="10398475" y="3615254"/>
              <a:ext cx="1964416" cy="11606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87594" y="3552189"/>
            <a:ext cx="2419522" cy="116063"/>
            <a:chOff x="11887594" y="3552189"/>
            <a:chExt cx="2419522" cy="116063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720000">
              <a:off x="11887594" y="3552189"/>
              <a:ext cx="2419522" cy="11606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954222" y="2538084"/>
            <a:ext cx="2419522" cy="116063"/>
            <a:chOff x="13954222" y="2538084"/>
            <a:chExt cx="2419522" cy="116063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00">
              <a:off x="13954222" y="2538084"/>
              <a:ext cx="2419522" cy="116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46" y="1233282"/>
            <a:ext cx="962963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19144" y="-152381"/>
            <a:ext cx="7257046" cy="9676190"/>
            <a:chOff x="11219144" y="-152381"/>
            <a:chExt cx="7257046" cy="96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9144" y="-152381"/>
              <a:ext cx="7257046" cy="96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152" y="1443251"/>
            <a:ext cx="8598987" cy="2980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</a:t>
            </a:r>
          </a:p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91152" y="379409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600675" y="5654384"/>
            <a:ext cx="8370415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35596" y="5524825"/>
            <a:ext cx="977778" cy="977778"/>
            <a:chOff x="2235596" y="5524825"/>
            <a:chExt cx="977778" cy="9777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596" y="5524825"/>
              <a:ext cx="977778" cy="9777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00675" y="7193051"/>
            <a:ext cx="8313273" cy="11614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오른쪽 이미지와 관련된 세부사항을 입력해주세요. 이 폰트는 에스코어드림4 입니다.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60993" y="7083333"/>
            <a:ext cx="926984" cy="926984"/>
            <a:chOff x="2260993" y="7083333"/>
            <a:chExt cx="926984" cy="9269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0993" y="7083333"/>
              <a:ext cx="926984" cy="9269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83350" y="5772579"/>
            <a:ext cx="482271" cy="482271"/>
            <a:chOff x="2483350" y="5772579"/>
            <a:chExt cx="482271" cy="4822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3350" y="5772579"/>
              <a:ext cx="482271" cy="482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40076" y="7324381"/>
            <a:ext cx="368819" cy="424254"/>
            <a:chOff x="2540076" y="7324381"/>
            <a:chExt cx="368819" cy="424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0076" y="7324381"/>
              <a:ext cx="368819" cy="42425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목차를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89135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3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목차와 관련된 세부 내용을 입력해주세요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41614" y="2659876"/>
            <a:ext cx="8928290" cy="7965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4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부제목을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331788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091315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6088520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핵심 내용을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입력해주세요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845252" y="7518753"/>
            <a:ext cx="3915691" cy="176421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9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순차적으로 진행되는 내용을 입력해주세요. 세줄정도 입력해주세요.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695</Words>
  <Application>Microsoft Office PowerPoint</Application>
  <PresentationFormat>사용자 지정</PresentationFormat>
  <Paragraphs>225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Cafe24 Dangdanghae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김병대</cp:lastModifiedBy>
  <cp:revision>18</cp:revision>
  <dcterms:created xsi:type="dcterms:W3CDTF">2021-09-24T17:15:04Z</dcterms:created>
  <dcterms:modified xsi:type="dcterms:W3CDTF">2021-09-24T08:33:33Z</dcterms:modified>
</cp:coreProperties>
</file>