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4" r:id="rId7"/>
    <p:sldId id="275" r:id="rId8"/>
    <p:sldId id="276" r:id="rId9"/>
    <p:sldId id="277" r:id="rId10"/>
    <p:sldId id="281" r:id="rId11"/>
    <p:sldId id="278" r:id="rId12"/>
    <p:sldId id="273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2"/>
    <p:restoredTop sz="94650"/>
  </p:normalViewPr>
  <p:slideViewPr>
    <p:cSldViewPr>
      <p:cViewPr>
        <p:scale>
          <a:sx n="65" d="100"/>
          <a:sy n="65" d="100"/>
        </p:scale>
        <p:origin x="144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4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dirty="0"/>
              <a:t>(</a:t>
            </a:r>
            <a:r>
              <a:rPr lang="ko-KR" altLang="en-US" dirty="0"/>
              <a:t>진영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설문조사 결과분석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932213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정보의 수요가 높지만</a:t>
            </a:r>
            <a:endParaRPr lang="en-US" altLang="ko-KR" sz="29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endParaRPr lang="en-US" altLang="ko-KR" sz="29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적절한 공급이 부족하다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14358" y="7786867"/>
            <a:ext cx="8877103" cy="1163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커뮤니티 앱의 시장성이 높다고 판단</a:t>
            </a:r>
            <a:endParaRPr lang="en-US" dirty="0"/>
          </a:p>
        </p:txBody>
      </p:sp>
      <p:pic>
        <p:nvPicPr>
          <p:cNvPr id="4" name="그래픽 3" descr="Arrow Down 단색으로 채워진">
            <a:extLst>
              <a:ext uri="{FF2B5EF4-FFF2-40B4-BE49-F238E27FC236}">
                <a16:creationId xmlns:a16="http://schemas.microsoft.com/office/drawing/2014/main" id="{4C4B0BC7-D9C5-3842-98C4-51267F3E0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0962" y="6137313"/>
            <a:ext cx="914400" cy="914400"/>
          </a:xfrm>
          <a:prstGeom prst="rect">
            <a:avLst/>
          </a:prstGeom>
        </p:spPr>
      </p:pic>
      <p:pic>
        <p:nvPicPr>
          <p:cNvPr id="9" name="그래픽 8" descr="Arrow Up 단색으로 채워진">
            <a:extLst>
              <a:ext uri="{FF2B5EF4-FFF2-40B4-BE49-F238E27FC236}">
                <a16:creationId xmlns:a16="http://schemas.microsoft.com/office/drawing/2014/main" id="{01B0E0CD-7476-AD45-A4D6-549CBD7EB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8788" y="5222913"/>
            <a:ext cx="914400" cy="914400"/>
          </a:xfrm>
          <a:prstGeom prst="rect">
            <a:avLst/>
          </a:prstGeom>
        </p:spPr>
      </p:pic>
      <p:pic>
        <p:nvPicPr>
          <p:cNvPr id="11" name="그래픽 10" descr="막대 그래프 상향 추세 단색으로 채워진">
            <a:extLst>
              <a:ext uri="{FF2B5EF4-FFF2-40B4-BE49-F238E27FC236}">
                <a16:creationId xmlns:a16="http://schemas.microsoft.com/office/drawing/2014/main" id="{A4E88214-00F3-CE4B-821E-B0882A5B9B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24115" y="75795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59224" y="6613685"/>
            <a:ext cx="5212976" cy="21874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* </a:t>
            </a:r>
            <a:r>
              <a:rPr lang="ko-KR" altLang="en-US" sz="1600" u="sng" dirty="0">
                <a:solidFill>
                  <a:srgbClr val="595959"/>
                </a:solidFill>
                <a:latin typeface="S-Core Dream 4 Regular" pitchFamily="34" charset="0"/>
              </a:rPr>
              <a:t>한정된 자원으로 프로젝트 진행 중이기 때문에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내부회의 결과 프로젝트 확장할 때 추가 검토할 것들로 선정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이외에도 많은 의견이 있었다 칵테일 제조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원데이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클래스 만들기 등등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..</a:t>
            </a: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자유게시판 기능을 이용해 유저들끼리 자연스럽게 필요한 기능들을 생성할 수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있을것으로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예상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발표할땐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지우기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)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82603" y="1278775"/>
            <a:ext cx="15122794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-100" dirty="0">
                <a:solidFill>
                  <a:srgbClr val="595959"/>
                </a:solidFill>
                <a:latin typeface="Cafe24 Dangdanghae" pitchFamily="34" charset="0"/>
              </a:rPr>
              <a:t>추가의견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25649-75D2-D74E-A19B-E6C9E6DA9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28546"/>
            <a:ext cx="8432800" cy="7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1F6AB-727E-3247-8843-7297834A0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38763"/>
            <a:ext cx="8458200" cy="368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63714-C1A6-EF43-86CF-C52F9F2EE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574467"/>
            <a:ext cx="8420100" cy="6985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0591CBD-EAF4-8D4C-92F4-949BF9406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272174"/>
            <a:ext cx="8445500" cy="4826000"/>
          </a:xfrm>
          <a:prstGeom prst="rect">
            <a:avLst/>
          </a:prstGeom>
        </p:spPr>
      </p:pic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4C3EFFF2-312A-A145-9CD2-66D5EC93DF0D}"/>
              </a:ext>
            </a:extLst>
          </p:cNvPr>
          <p:cNvGrpSpPr/>
          <p:nvPr/>
        </p:nvGrpSpPr>
        <p:grpSpPr>
          <a:xfrm>
            <a:off x="829846" y="570015"/>
            <a:ext cx="752757" cy="703828"/>
            <a:chOff x="1410199" y="1581886"/>
            <a:chExt cx="752757" cy="703828"/>
          </a:xfrm>
        </p:grpSpPr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C9FE3F0F-114F-A447-B817-EE367569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48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19"/>
            <a:ext cx="13514286" cy="17834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목적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주안점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필요성 및 기대효과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,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 시장성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  <p:pic>
        <p:nvPicPr>
          <p:cNvPr id="4" name="그래픽 3" descr="프레젠테이션 체크리스트 단색으로 채워진">
            <a:extLst>
              <a:ext uri="{FF2B5EF4-FFF2-40B4-BE49-F238E27FC236}">
                <a16:creationId xmlns:a16="http://schemas.microsoft.com/office/drawing/2014/main" id="{566D2250-C909-9A4F-A002-6F9BA65DE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2104" y="2349044"/>
            <a:ext cx="2791420" cy="2318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프로젝트의 목적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레시피 공유 커뮤니티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475693" y="5350332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칵테일 정보 제공</a:t>
            </a:r>
            <a:endParaRPr lang="en-US" dirty="0"/>
          </a:p>
        </p:txBody>
      </p:sp>
      <p:pic>
        <p:nvPicPr>
          <p:cNvPr id="9" name="그래픽 8" descr="블로그 윤곽선">
            <a:extLst>
              <a:ext uri="{FF2B5EF4-FFF2-40B4-BE49-F238E27FC236}">
                <a16:creationId xmlns:a16="http://schemas.microsoft.com/office/drawing/2014/main" id="{23FA142A-DB48-2C4E-AF8E-93D800A64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7467" y="5196062"/>
            <a:ext cx="914400" cy="914400"/>
          </a:xfrm>
          <a:prstGeom prst="rect">
            <a:avLst/>
          </a:prstGeom>
        </p:spPr>
      </p:pic>
      <p:pic>
        <p:nvPicPr>
          <p:cNvPr id="18" name="그래픽 17" descr="정보 단색으로 채워진">
            <a:extLst>
              <a:ext uri="{FF2B5EF4-FFF2-40B4-BE49-F238E27FC236}">
                <a16:creationId xmlns:a16="http://schemas.microsoft.com/office/drawing/2014/main" id="{E11CF69D-527D-5548-8123-46F165A56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1293" y="510540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프로젝트의 주안점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429293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다양한 칵테일을 합리적 기준에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따른분류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,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사용자 편의성 증가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4845446" cy="1014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직관적인 인터페이스로 인한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가독성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C80DF457-ED11-C648-87CB-54A60197B846}"/>
              </a:ext>
            </a:extLst>
          </p:cNvPr>
          <p:cNvSpPr txBox="1"/>
          <p:nvPr/>
        </p:nvSpPr>
        <p:spPr>
          <a:xfrm>
            <a:off x="2324297" y="759139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A8BFD347-AA0C-5141-A46B-ABFBE51BE7D7}"/>
              </a:ext>
            </a:extLst>
          </p:cNvPr>
          <p:cNvSpPr txBox="1"/>
          <p:nvPr/>
        </p:nvSpPr>
        <p:spPr>
          <a:xfrm>
            <a:off x="2324296" y="7622672"/>
            <a:ext cx="3673077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커뮤니티 기능을 통한 사용자간의 소통</a:t>
            </a:r>
            <a:endParaRPr lang="en-US" dirty="0"/>
          </a:p>
        </p:txBody>
      </p:sp>
      <p:pic>
        <p:nvPicPr>
          <p:cNvPr id="9" name="그래픽 8" descr="필터 단색으로 채워진">
            <a:extLst>
              <a:ext uri="{FF2B5EF4-FFF2-40B4-BE49-F238E27FC236}">
                <a16:creationId xmlns:a16="http://schemas.microsoft.com/office/drawing/2014/main" id="{247D1453-FA8A-B34E-9E15-12C084BC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9447" y="5467684"/>
            <a:ext cx="914400" cy="1138539"/>
          </a:xfrm>
          <a:prstGeom prst="rect">
            <a:avLst/>
          </a:prstGeom>
        </p:spPr>
      </p:pic>
      <p:pic>
        <p:nvPicPr>
          <p:cNvPr id="11" name="그래픽 10" descr="이미지 윤곽선">
            <a:extLst>
              <a:ext uri="{FF2B5EF4-FFF2-40B4-BE49-F238E27FC236}">
                <a16:creationId xmlns:a16="http://schemas.microsoft.com/office/drawing/2014/main" id="{76A0E377-E85D-AC4D-B4E1-6E279718F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86" y="5467684"/>
            <a:ext cx="914400" cy="914400"/>
          </a:xfrm>
          <a:prstGeom prst="rect">
            <a:avLst/>
          </a:prstGeom>
        </p:spPr>
      </p:pic>
      <p:pic>
        <p:nvPicPr>
          <p:cNvPr id="22" name="그래픽 21" descr="채팅 단색으로 채워진">
            <a:extLst>
              <a:ext uri="{FF2B5EF4-FFF2-40B4-BE49-F238E27FC236}">
                <a16:creationId xmlns:a16="http://schemas.microsoft.com/office/drawing/2014/main" id="{9CAC83DE-44FB-7047-8EB2-9141EE99D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7180" y="75930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필요성 및 기대효과</a:t>
            </a:r>
            <a:r>
              <a:rPr lang="en-US" altLang="ko-KR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,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시장성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0859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COVID-19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로 인한 음주문화의 변화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7" y="5467684"/>
            <a:ext cx="3048684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언택트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플랫폼의 사용자 증가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24297" y="7298895"/>
            <a:ext cx="3390703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정보에 대한 부족</a:t>
            </a:r>
            <a:endParaRPr lang="en-US" dirty="0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A78FCC70-CCCC-D14B-8CAE-4117385A801F}"/>
              </a:ext>
            </a:extLst>
          </p:cNvPr>
          <p:cNvSpPr txBox="1"/>
          <p:nvPr/>
        </p:nvSpPr>
        <p:spPr>
          <a:xfrm>
            <a:off x="9371429" y="7448040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칵테일의 수요증가</a:t>
            </a:r>
            <a:endParaRPr lang="en-US" dirty="0"/>
          </a:p>
        </p:txBody>
      </p:sp>
      <p:pic>
        <p:nvPicPr>
          <p:cNvPr id="4" name="그래픽 3" descr="재택 근무 단색으로 채워진">
            <a:extLst>
              <a:ext uri="{FF2B5EF4-FFF2-40B4-BE49-F238E27FC236}">
                <a16:creationId xmlns:a16="http://schemas.microsoft.com/office/drawing/2014/main" id="{60463AD5-6D4E-814C-A81C-6A4AF59A9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4761" y="5450989"/>
            <a:ext cx="914400" cy="914400"/>
          </a:xfrm>
          <a:prstGeom prst="rect">
            <a:avLst/>
          </a:prstGeom>
        </p:spPr>
      </p:pic>
      <p:pic>
        <p:nvPicPr>
          <p:cNvPr id="9" name="그래픽 8" descr="사용자 네트워크 윤곽선">
            <a:extLst>
              <a:ext uri="{FF2B5EF4-FFF2-40B4-BE49-F238E27FC236}">
                <a16:creationId xmlns:a16="http://schemas.microsoft.com/office/drawing/2014/main" id="{AF55E5FF-0E35-1F4F-8F77-F70446FF4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7029" y="5503699"/>
            <a:ext cx="914400" cy="914400"/>
          </a:xfrm>
          <a:prstGeom prst="rect">
            <a:avLst/>
          </a:prstGeom>
        </p:spPr>
      </p:pic>
      <p:pic>
        <p:nvPicPr>
          <p:cNvPr id="11" name="그래픽 10" descr="마티니 단색으로 채워진">
            <a:extLst>
              <a:ext uri="{FF2B5EF4-FFF2-40B4-BE49-F238E27FC236}">
                <a16:creationId xmlns:a16="http://schemas.microsoft.com/office/drawing/2014/main" id="{CE928F05-EDE6-C342-A285-4AFA687D2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029" y="7298895"/>
            <a:ext cx="914400" cy="914400"/>
          </a:xfrm>
          <a:prstGeom prst="rect">
            <a:avLst/>
          </a:prstGeom>
        </p:spPr>
      </p:pic>
      <p:pic>
        <p:nvPicPr>
          <p:cNvPr id="23" name="그래픽 22" descr="배지 물음표 단색으로 채워진">
            <a:extLst>
              <a:ext uri="{FF2B5EF4-FFF2-40B4-BE49-F238E27FC236}">
                <a16:creationId xmlns:a16="http://schemas.microsoft.com/office/drawing/2014/main" id="{347EA23B-7447-B84D-BD1B-FDA30AB6E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4761" y="72143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사용자 요구사항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12385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설문조사 결과분석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추가의견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  <p:pic>
        <p:nvPicPr>
          <p:cNvPr id="4" name="그래픽 3" descr="목표 대상 그룹 단색으로 채워진">
            <a:extLst>
              <a:ext uri="{FF2B5EF4-FFF2-40B4-BE49-F238E27FC236}">
                <a16:creationId xmlns:a16="http://schemas.microsoft.com/office/drawing/2014/main" id="{A9755A36-5A3B-A148-AEF4-A5D04412A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2104" y="3259277"/>
            <a:ext cx="1648420" cy="18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4068094-0E28-BF44-BB62-E321EB59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77" y="342900"/>
            <a:ext cx="10287000" cy="4476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907D68-2B43-9443-BEFF-860634F4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55625"/>
            <a:ext cx="10287000" cy="46228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10251437" y="5891147"/>
            <a:ext cx="6332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*참여자의 </a:t>
            </a:r>
            <a:r>
              <a:rPr kumimoji="1" lang="ko-KR" altLang="en-US" dirty="0" err="1"/>
              <a:t>음주습관과</a:t>
            </a:r>
            <a:r>
              <a:rPr kumimoji="1" lang="ko-KR" altLang="en-US" dirty="0"/>
              <a:t> 코로나 이후의 음주문화 변화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73</a:t>
            </a:r>
            <a:r>
              <a:rPr kumimoji="1" lang="ko-KR" altLang="en-US" dirty="0"/>
              <a:t>명중 </a:t>
            </a:r>
            <a:r>
              <a:rPr kumimoji="1" lang="en-US" altLang="ko-KR" dirty="0"/>
              <a:t>54</a:t>
            </a:r>
            <a:r>
              <a:rPr kumimoji="1" lang="ko-KR" altLang="en-US" dirty="0"/>
              <a:t>퍼센트가 집에서 술을 마시는 빈도가 늘었다고 대답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집술</a:t>
            </a:r>
            <a:r>
              <a:rPr kumimoji="1" lang="ko-KR" altLang="en-US" dirty="0"/>
              <a:t> 문화가 늘었다고 볼 수 있음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대사</a:t>
            </a:r>
            <a:r>
              <a:rPr kumimoji="1" lang="en-US" altLang="ko-KR" dirty="0"/>
              <a:t>)</a:t>
            </a:r>
          </a:p>
        </p:txBody>
      </p:sp>
      <p:pic>
        <p:nvPicPr>
          <p:cNvPr id="8" name="그래픽 7" descr="샴페인잔 윤곽선">
            <a:extLst>
              <a:ext uri="{FF2B5EF4-FFF2-40B4-BE49-F238E27FC236}">
                <a16:creationId xmlns:a16="http://schemas.microsoft.com/office/drawing/2014/main" id="{71CE70A3-8E6B-9947-A611-A7E315317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5894" y="771747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008C9-19D4-4144-8271-C2A08F510CB3}"/>
              </a:ext>
            </a:extLst>
          </p:cNvPr>
          <p:cNvSpPr txBox="1"/>
          <p:nvPr/>
        </p:nvSpPr>
        <p:spPr>
          <a:xfrm>
            <a:off x="11680294" y="7985544"/>
            <a:ext cx="37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집술</a:t>
            </a:r>
            <a:r>
              <a:rPr kumimoji="1" lang="ko-KR" altLang="en-US" sz="3600" dirty="0"/>
              <a:t> 문화의 증가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252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B45DDA8-981E-2F49-8307-4DCA6AFCF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5498710"/>
            <a:ext cx="10114595" cy="4270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A0358-0AEB-0B41-A5BC-C7748518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3568"/>
            <a:ext cx="9829800" cy="4270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9876E-7E18-E546-BB52-5C107D9EC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43" y="2765639"/>
            <a:ext cx="9613900" cy="4270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11978765" y="6172142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*칵테일의 대한 선호도와 지식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참여자 </a:t>
            </a:r>
            <a:r>
              <a:rPr kumimoji="1" lang="en-US" altLang="ko-KR" dirty="0"/>
              <a:t>73%</a:t>
            </a:r>
            <a:r>
              <a:rPr kumimoji="1" lang="ko-KR" altLang="en-US" dirty="0"/>
              <a:t>가 칵테일에 대한 경험이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참여자 </a:t>
            </a:r>
            <a:r>
              <a:rPr kumimoji="1" lang="en-US" altLang="ko-KR" dirty="0"/>
              <a:t>71%</a:t>
            </a:r>
            <a:r>
              <a:rPr kumimoji="1" lang="ko-KR" altLang="en-US" dirty="0"/>
              <a:t>가 칵테일 종류와 제조방법을 알아보고 </a:t>
            </a:r>
            <a:r>
              <a:rPr kumimoji="1" lang="ko-KR" altLang="en-US" dirty="0" err="1"/>
              <a:t>싶었던적이</a:t>
            </a:r>
            <a:r>
              <a:rPr kumimoji="1" lang="ko-KR" altLang="en-US" dirty="0"/>
              <a:t>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칵테일 레시피에 대한 수요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대사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래픽 3" descr="상향 추세 단색으로 채워진">
            <a:extLst>
              <a:ext uri="{FF2B5EF4-FFF2-40B4-BE49-F238E27FC236}">
                <a16:creationId xmlns:a16="http://schemas.microsoft.com/office/drawing/2014/main" id="{6C4458BB-5153-FE41-B32B-EE3BE823B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800" y="850862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463D8-7B84-7743-A2FC-141E246B30D4}"/>
              </a:ext>
            </a:extLst>
          </p:cNvPr>
          <p:cNvSpPr txBox="1"/>
          <p:nvPr/>
        </p:nvSpPr>
        <p:spPr>
          <a:xfrm>
            <a:off x="9601200" y="8678354"/>
            <a:ext cx="652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칵테일</a:t>
            </a:r>
            <a:r>
              <a:rPr kumimoji="1" lang="ko-KR" altLang="en-US" sz="3600" dirty="0"/>
              <a:t> 레시피에 대한 </a:t>
            </a:r>
            <a:r>
              <a:rPr kumimoji="1" lang="ko-KR" altLang="en-US" sz="3600" dirty="0" err="1"/>
              <a:t>수요확인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25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0E2190-EF56-3240-A8AA-3EBF3775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2703661"/>
            <a:ext cx="9309837" cy="393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3302A3-A489-F042-A32B-3C434640D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81" y="139703"/>
            <a:ext cx="9639300" cy="393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E16E56-ED8F-4849-85B1-DD472912E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87" y="5376896"/>
            <a:ext cx="10315719" cy="4252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762855" y="6630888"/>
            <a:ext cx="780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*칵테일</a:t>
            </a:r>
            <a:r>
              <a:rPr kumimoji="1" lang="ko-KR" altLang="en-US" dirty="0"/>
              <a:t> 레시피 공유 커뮤니티 앱에 대한 수요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82%</a:t>
            </a:r>
            <a:r>
              <a:rPr kumimoji="1" lang="ko-KR" altLang="en-US" dirty="0"/>
              <a:t>가 칵테일 커뮤니티 사이트를 경험해 본 적이 </a:t>
            </a:r>
            <a:r>
              <a:rPr kumimoji="1" lang="ko-KR" altLang="en-US" dirty="0" err="1"/>
              <a:t>이없다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정보를 접할 수 있는 기회가 </a:t>
            </a:r>
            <a:r>
              <a:rPr kumimoji="1" lang="ko-KR" altLang="en-US" dirty="0" err="1"/>
              <a:t>적엇다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가 칵테일 레시피  커뮤니티 앱이 있다면 사용할 것이라는 응답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시장성 충분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대사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691E4-6FF0-AA4A-8DAA-E7BD65BD8113}"/>
              </a:ext>
            </a:extLst>
          </p:cNvPr>
          <p:cNvSpPr txBox="1"/>
          <p:nvPr/>
        </p:nvSpPr>
        <p:spPr>
          <a:xfrm>
            <a:off x="2286000" y="907170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시장성</a:t>
            </a:r>
            <a:r>
              <a:rPr kumimoji="1" lang="ko-KR" altLang="en-US" sz="3600" dirty="0"/>
              <a:t> 충분</a:t>
            </a:r>
            <a:endParaRPr kumimoji="1" lang="ko-Kore-KR" altLang="en-US" sz="3600" dirty="0"/>
          </a:p>
        </p:txBody>
      </p:sp>
      <p:pic>
        <p:nvPicPr>
          <p:cNvPr id="7" name="그래픽 6" descr="상점 윤곽선">
            <a:extLst>
              <a:ext uri="{FF2B5EF4-FFF2-40B4-BE49-F238E27FC236}">
                <a16:creationId xmlns:a16="http://schemas.microsoft.com/office/drawing/2014/main" id="{6311B8CF-BF70-E048-8779-75B26C0DA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1600" y="88557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345</Words>
  <Application>Microsoft Macintosh PowerPoint</Application>
  <PresentationFormat>사용자 지정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Cafe24 Dangdanghae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위진영</cp:lastModifiedBy>
  <cp:revision>26</cp:revision>
  <dcterms:created xsi:type="dcterms:W3CDTF">2021-09-24T17:15:04Z</dcterms:created>
  <dcterms:modified xsi:type="dcterms:W3CDTF">2021-09-25T11:04:28Z</dcterms:modified>
</cp:coreProperties>
</file>