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307" r:id="rId8"/>
    <p:sldId id="301" r:id="rId9"/>
    <p:sldId id="303" r:id="rId10"/>
    <p:sldId id="306" r:id="rId11"/>
    <p:sldId id="304" r:id="rId12"/>
    <p:sldId id="305" r:id="rId13"/>
    <p:sldId id="264" r:id="rId14"/>
    <p:sldId id="265" r:id="rId15"/>
    <p:sldId id="266" r:id="rId16"/>
    <p:sldId id="268" r:id="rId17"/>
    <p:sldId id="267" r:id="rId18"/>
    <p:sldId id="308" r:id="rId19"/>
    <p:sldId id="309" r:id="rId20"/>
    <p:sldId id="311" r:id="rId21"/>
    <p:sldId id="310" r:id="rId22"/>
    <p:sldId id="269" r:id="rId23"/>
    <p:sldId id="270" r:id="rId24"/>
    <p:sldId id="271" r:id="rId25"/>
    <p:sldId id="272" r:id="rId26"/>
    <p:sldId id="273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90" r:id="rId45"/>
    <p:sldId id="291" r:id="rId46"/>
    <p:sldId id="292" r:id="rId47"/>
    <p:sldId id="295" r:id="rId48"/>
    <p:sldId id="293" r:id="rId49"/>
    <p:sldId id="296" r:id="rId50"/>
    <p:sldId id="297" r:id="rId51"/>
    <p:sldId id="299" r:id="rId52"/>
    <p:sldId id="300" r:id="rId53"/>
    <p:sldId id="284" r:id="rId54"/>
    <p:sldId id="285" r:id="rId55"/>
    <p:sldId id="286" r:id="rId56"/>
    <p:sldId id="288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2245352" y="296515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35855" y="5427784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설계한 기능은 모두 구현하였으나</a:t>
            </a:r>
            <a:r>
              <a:rPr lang="en-US" altLang="ko-KR" b="1" dirty="0"/>
              <a:t>, UI </a:t>
            </a:r>
            <a:r>
              <a:rPr lang="ko-KR" altLang="en-US" b="1" dirty="0"/>
              <a:t>디자인을 개선하여야 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313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8" y="1826143"/>
            <a:ext cx="4197913" cy="369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409006" y="2106654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432C-85E2-4E75-9E3E-359AB9462165}"/>
              </a:ext>
            </a:extLst>
          </p:cNvPr>
          <p:cNvSpPr txBox="1"/>
          <p:nvPr/>
        </p:nvSpPr>
        <p:spPr>
          <a:xfrm>
            <a:off x="4176243" y="32443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UI, </a:t>
            </a:r>
            <a:r>
              <a:rPr lang="ko-KR" altLang="en-US" dirty="0" err="1"/>
              <a:t>하단네비게이션바</a:t>
            </a:r>
            <a:r>
              <a:rPr lang="ko-KR" altLang="en-US" dirty="0"/>
              <a:t> 구현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9" y="2376147"/>
            <a:ext cx="8570721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52109D-E8D2-4F8E-967B-CCCF8B68B30B}"/>
              </a:ext>
            </a:extLst>
          </p:cNvPr>
          <p:cNvSpPr/>
          <p:nvPr/>
        </p:nvSpPr>
        <p:spPr>
          <a:xfrm>
            <a:off x="3017520" y="1249680"/>
            <a:ext cx="3291840" cy="2179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BD4E-BC56-456E-84D0-53DD6F60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1538068"/>
            <a:ext cx="3933739" cy="430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BD65-CD00-473A-AD5A-023AC3E185F9}"/>
              </a:ext>
            </a:extLst>
          </p:cNvPr>
          <p:cNvSpPr txBox="1"/>
          <p:nvPr/>
        </p:nvSpPr>
        <p:spPr>
          <a:xfrm>
            <a:off x="1169568" y="109220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D8678-373A-4579-96C3-E59915D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63" y="4964036"/>
            <a:ext cx="2848373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2A7BF-5C36-49F5-ADD4-CA3D0E5F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2" y="4424437"/>
            <a:ext cx="1800476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ECE38C-BBAE-402A-95F3-CDFD9A3E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63" y="1025248"/>
            <a:ext cx="2591162" cy="290553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046AE27-ED71-431E-89AF-6A5BEA2F46B4}"/>
              </a:ext>
            </a:extLst>
          </p:cNvPr>
          <p:cNvSpPr/>
          <p:nvPr/>
        </p:nvSpPr>
        <p:spPr>
          <a:xfrm>
            <a:off x="5452863" y="3594100"/>
            <a:ext cx="2591162" cy="33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9C81A-C69D-4047-98BF-C429DCD9EE2C}"/>
              </a:ext>
            </a:extLst>
          </p:cNvPr>
          <p:cNvSpPr txBox="1"/>
          <p:nvPr/>
        </p:nvSpPr>
        <p:spPr>
          <a:xfrm>
            <a:off x="8604525" y="2174607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미리 생성해둔</a:t>
            </a:r>
            <a:endParaRPr lang="en-US" altLang="ko-KR" dirty="0"/>
          </a:p>
          <a:p>
            <a:r>
              <a:rPr lang="en-US" altLang="ko-KR" dirty="0"/>
              <a:t>Menu xml</a:t>
            </a:r>
            <a:r>
              <a:rPr lang="ko-KR" altLang="en-US" dirty="0"/>
              <a:t>파일을 설정해서</a:t>
            </a:r>
            <a:endParaRPr lang="en-US" altLang="ko-KR" dirty="0"/>
          </a:p>
          <a:p>
            <a:r>
              <a:rPr lang="ko-KR" altLang="en-US" dirty="0"/>
              <a:t>구현됩니다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06E1-AB0D-4414-AD82-57567F6C0A82}"/>
              </a:ext>
            </a:extLst>
          </p:cNvPr>
          <p:cNvSpPr txBox="1"/>
          <p:nvPr/>
        </p:nvSpPr>
        <p:spPr>
          <a:xfrm>
            <a:off x="8504770" y="4738585"/>
            <a:ext cx="3545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xml</a:t>
            </a:r>
            <a:r>
              <a:rPr lang="ko-KR" altLang="en-US" dirty="0"/>
              <a:t>파일은</a:t>
            </a:r>
            <a:endParaRPr lang="en-US" altLang="ko-KR" dirty="0"/>
          </a:p>
          <a:p>
            <a:r>
              <a:rPr lang="en-US" altLang="ko-KR" dirty="0" err="1"/>
              <a:t>MenuItem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레시피정보</a:t>
            </a:r>
            <a:r>
              <a:rPr lang="en-US" altLang="ko-KR" dirty="0"/>
              <a:t>, </a:t>
            </a:r>
            <a:r>
              <a:rPr lang="ko-KR" altLang="en-US" dirty="0" err="1"/>
              <a:t>나만의레시피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로 전환할 수 있는</a:t>
            </a:r>
            <a:endParaRPr lang="en-US" altLang="ko-KR" dirty="0"/>
          </a:p>
          <a:p>
            <a:r>
              <a:rPr lang="ko-KR" altLang="en-US" dirty="0"/>
              <a:t>버튼들로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D3D0E-4BE2-4458-8410-29EF8C6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5" y="1022826"/>
            <a:ext cx="6851245" cy="3911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3945-C082-4268-B154-00CB671B37D6}"/>
              </a:ext>
            </a:extLst>
          </p:cNvPr>
          <p:cNvSpPr txBox="1"/>
          <p:nvPr/>
        </p:nvSpPr>
        <p:spPr>
          <a:xfrm>
            <a:off x="7728984" y="1451652"/>
            <a:ext cx="372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FragmentTracsaction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화면 전환 시</a:t>
            </a:r>
            <a:endParaRPr lang="en-US" altLang="ko-KR" dirty="0"/>
          </a:p>
          <a:p>
            <a:r>
              <a:rPr lang="ko-KR" altLang="en-US" dirty="0"/>
              <a:t>처음으로 표시할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 err="1"/>
              <a:t>CocktailFragment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EDE-EA11-4A68-BA99-F9A128DA16F3}"/>
              </a:ext>
            </a:extLst>
          </p:cNvPr>
          <p:cNvSpPr txBox="1"/>
          <p:nvPr/>
        </p:nvSpPr>
        <p:spPr>
          <a:xfrm>
            <a:off x="362480" y="5406348"/>
            <a:ext cx="794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와 </a:t>
            </a:r>
            <a:r>
              <a:rPr lang="en-US" altLang="ko-KR" dirty="0" err="1"/>
              <a:t>DisplayMetrics</a:t>
            </a:r>
            <a:r>
              <a:rPr lang="ko-KR" altLang="en-US" dirty="0"/>
              <a:t>객체를 받아와서</a:t>
            </a:r>
            <a:endParaRPr lang="en-US" altLang="ko-KR" dirty="0"/>
          </a:p>
          <a:p>
            <a:r>
              <a:rPr lang="ko-KR" altLang="en-US" dirty="0"/>
              <a:t>남는 화면 높이를 구한 후</a:t>
            </a: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 err="1"/>
              <a:t>FrameLayout</a:t>
            </a:r>
            <a:r>
              <a:rPr lang="ko-KR" altLang="en-US" dirty="0"/>
              <a:t>에 표시되는 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의 높이를 지정합니다</a:t>
            </a:r>
            <a:r>
              <a:rPr lang="en-US" altLang="ko-KR" dirty="0"/>
              <a:t>. (</a:t>
            </a:r>
            <a:r>
              <a:rPr lang="ko-KR" altLang="en-US" dirty="0"/>
              <a:t>다양한 크기의 휴대폰기종에도 대응 가능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FB3A4F-0E22-4C60-9FF8-995E86557078}"/>
              </a:ext>
            </a:extLst>
          </p:cNvPr>
          <p:cNvSpPr/>
          <p:nvPr/>
        </p:nvSpPr>
        <p:spPr>
          <a:xfrm>
            <a:off x="603250" y="1612900"/>
            <a:ext cx="49784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2E8BB-191C-40FE-970A-C11AFDFDBA04}"/>
              </a:ext>
            </a:extLst>
          </p:cNvPr>
          <p:cNvCxnSpPr>
            <a:stCxn id="7" idx="6"/>
          </p:cNvCxnSpPr>
          <p:nvPr/>
        </p:nvCxnSpPr>
        <p:spPr>
          <a:xfrm flipV="1">
            <a:off x="5581650" y="1809750"/>
            <a:ext cx="2088417" cy="6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647F90D-3DFF-4FC6-BF52-1A4F2F5BE5D6}"/>
              </a:ext>
            </a:extLst>
          </p:cNvPr>
          <p:cNvSpPr/>
          <p:nvPr/>
        </p:nvSpPr>
        <p:spPr>
          <a:xfrm>
            <a:off x="603250" y="2578100"/>
            <a:ext cx="6324600" cy="22955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DCA7E-E02F-4170-B118-106468038C7A}"/>
              </a:ext>
            </a:extLst>
          </p:cNvPr>
          <p:cNvCxnSpPr>
            <a:cxnSpLocks/>
          </p:cNvCxnSpPr>
          <p:nvPr/>
        </p:nvCxnSpPr>
        <p:spPr>
          <a:xfrm flipH="1">
            <a:off x="3606800" y="4873624"/>
            <a:ext cx="133350" cy="511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53C39-5114-4EA3-9A45-533E971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0" y="2565400"/>
            <a:ext cx="5634720" cy="31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18C647-CC8A-4630-87E7-A6813B4D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0" y="1578384"/>
            <a:ext cx="5239224" cy="4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06EC3-E9EF-455A-A201-0A1AFF7878B2}"/>
              </a:ext>
            </a:extLst>
          </p:cNvPr>
          <p:cNvSpPr txBox="1"/>
          <p:nvPr/>
        </p:nvSpPr>
        <p:spPr>
          <a:xfrm>
            <a:off x="6527800" y="3308350"/>
            <a:ext cx="4907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의 버튼을 클릭하면</a:t>
            </a:r>
            <a:endParaRPr lang="en-US" altLang="ko-KR" dirty="0"/>
          </a:p>
          <a:p>
            <a:r>
              <a:rPr lang="en-US" altLang="ko-KR" dirty="0" err="1"/>
              <a:t>FrameLayout</a:t>
            </a:r>
            <a:r>
              <a:rPr lang="ko-KR" altLang="en-US" dirty="0"/>
              <a:t>에서 출력하는 </a:t>
            </a:r>
            <a:r>
              <a:rPr lang="en-US" altLang="ko-KR" dirty="0"/>
              <a:t>Fragment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해당하는</a:t>
            </a:r>
            <a:r>
              <a:rPr lang="en-US" altLang="ko-KR" dirty="0"/>
              <a:t> Fragment</a:t>
            </a:r>
            <a:r>
              <a:rPr lang="ko-KR" altLang="en-US" dirty="0"/>
              <a:t>로 전환됩니다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</a:t>
            </a:r>
            <a:r>
              <a:rPr lang="en-US" altLang="ko-KR" dirty="0" err="1"/>
              <a:t>FragmentTransaction</a:t>
            </a:r>
            <a:r>
              <a:rPr lang="ko-KR" altLang="en-US" dirty="0"/>
              <a:t>이라는 객체를</a:t>
            </a:r>
            <a:endParaRPr lang="en-US" altLang="ko-KR" dirty="0"/>
          </a:p>
          <a:p>
            <a:r>
              <a:rPr lang="ko-KR" altLang="en-US" dirty="0"/>
              <a:t>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5519-F908-4C5D-944A-97B2C232FAC6}"/>
              </a:ext>
            </a:extLst>
          </p:cNvPr>
          <p:cNvSpPr txBox="1"/>
          <p:nvPr/>
        </p:nvSpPr>
        <p:spPr>
          <a:xfrm>
            <a:off x="6491498" y="1377950"/>
            <a:ext cx="520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에 </a:t>
            </a:r>
            <a:r>
              <a:rPr lang="en-US" altLang="ko-KR" dirty="0" err="1"/>
              <a:t>MenuItem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 err="1"/>
              <a:t>콜벡메서드가</a:t>
            </a:r>
            <a:r>
              <a:rPr lang="ko-KR" altLang="en-US" dirty="0"/>
              <a:t> 실행되도록 </a:t>
            </a:r>
            <a:endParaRPr lang="en-US" altLang="ko-KR" dirty="0"/>
          </a:p>
          <a:p>
            <a:r>
              <a:rPr lang="en-US" altLang="ko-KR" dirty="0" err="1"/>
              <a:t>ItemSelectedListener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부착합니다</a:t>
            </a:r>
          </a:p>
        </p:txBody>
      </p:sp>
    </p:spTree>
    <p:extLst>
      <p:ext uri="{BB962C8B-B14F-4D97-AF65-F5344CB8AC3E}">
        <p14:creationId xmlns:p14="http://schemas.microsoft.com/office/powerpoint/2010/main" val="9278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028BB-A30B-4266-8FA6-403E55FC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8" y="1346200"/>
            <a:ext cx="2878434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D1AA8-8D5C-4924-A2C0-9070386307B3}"/>
              </a:ext>
            </a:extLst>
          </p:cNvPr>
          <p:cNvSpPr txBox="1"/>
          <p:nvPr/>
        </p:nvSpPr>
        <p:spPr>
          <a:xfrm>
            <a:off x="6565900" y="3263900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화면으로</a:t>
            </a:r>
            <a:endParaRPr lang="en-US" altLang="ko-KR" dirty="0"/>
          </a:p>
          <a:p>
            <a:r>
              <a:rPr lang="ko-KR" altLang="en-US" dirty="0"/>
              <a:t>칵테일정보 화면이 표시됨</a:t>
            </a:r>
          </a:p>
        </p:txBody>
      </p:sp>
    </p:spTree>
    <p:extLst>
      <p:ext uri="{BB962C8B-B14F-4D97-AF65-F5344CB8AC3E}">
        <p14:creationId xmlns:p14="http://schemas.microsoft.com/office/powerpoint/2010/main" val="388267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2704255" y="334498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기능이 설계대로 모두 구현이 완료되었으며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또한 세련되게 구성되어 개선할 점이 특별히 없습니다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496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0CC11-E47D-458F-AD5F-96B32ED0B936}"/>
              </a:ext>
            </a:extLst>
          </p:cNvPr>
          <p:cNvSpPr txBox="1"/>
          <p:nvPr/>
        </p:nvSpPr>
        <p:spPr>
          <a:xfrm>
            <a:off x="4244829" y="2642532"/>
            <a:ext cx="328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CocktailFragment</a:t>
            </a:r>
            <a:r>
              <a:rPr lang="en-US" altLang="ko-KR" dirty="0"/>
              <a:t> UI : </a:t>
            </a:r>
            <a:r>
              <a:rPr lang="ko-KR" altLang="en-US" dirty="0" err="1"/>
              <a:t>위진영</a:t>
            </a:r>
            <a:endParaRPr lang="en-US" altLang="ko-KR" dirty="0"/>
          </a:p>
          <a:p>
            <a:r>
              <a:rPr lang="en-US" altLang="ko-KR" dirty="0" err="1"/>
              <a:t>ListActivity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8C443-DD10-440C-BD45-396276A1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334986"/>
            <a:ext cx="54585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A13719-230C-4ED3-9237-4A76CA4C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00" y="1814927"/>
            <a:ext cx="1781424" cy="3429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AF27B-5B6F-4F10-ACCC-EE71A4AD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57" y="658536"/>
            <a:ext cx="4315531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7427A-9D71-44F2-A4AE-EF09116C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2" y="1036741"/>
            <a:ext cx="4764794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E802F-957A-4736-ADA0-F8C08BF1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00" y="1082179"/>
            <a:ext cx="4605115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0F095-1ED3-47C4-819F-2362097D00CD}"/>
              </a:ext>
            </a:extLst>
          </p:cNvPr>
          <p:cNvSpPr txBox="1"/>
          <p:nvPr/>
        </p:nvSpPr>
        <p:spPr>
          <a:xfrm>
            <a:off x="7373380" y="611137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ListActivity</a:t>
            </a:r>
            <a:r>
              <a:rPr lang="en-US" altLang="ko-KR" dirty="0"/>
              <a:t> (</a:t>
            </a:r>
            <a:r>
              <a:rPr lang="ko-KR" altLang="en-US" dirty="0"/>
              <a:t>목록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F578-4C5C-4CF5-A64D-61458F76A2B2}"/>
              </a:ext>
            </a:extLst>
          </p:cNvPr>
          <p:cNvSpPr txBox="1"/>
          <p:nvPr/>
        </p:nvSpPr>
        <p:spPr>
          <a:xfrm>
            <a:off x="779177" y="6111378"/>
            <a:ext cx="44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CocktailInfoFragment</a:t>
            </a:r>
            <a:r>
              <a:rPr lang="en-US" altLang="ko-KR" dirty="0"/>
              <a:t> (</a:t>
            </a:r>
            <a:r>
              <a:rPr lang="ko-KR" altLang="en-US" dirty="0"/>
              <a:t>칵테일 정보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01354-4C96-4257-B345-239C90BBB7DE}"/>
              </a:ext>
            </a:extLst>
          </p:cNvPr>
          <p:cNvSpPr txBox="1"/>
          <p:nvPr/>
        </p:nvSpPr>
        <p:spPr>
          <a:xfrm>
            <a:off x="2320812" y="1637180"/>
            <a:ext cx="220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ArrayList</a:t>
            </a:r>
            <a:r>
              <a:rPr lang="en-US" altLang="ko-KR" b="1" dirty="0"/>
              <a:t>&lt;Recipe&gt;</a:t>
            </a:r>
          </a:p>
          <a:p>
            <a:pPr algn="ctr"/>
            <a:r>
              <a:rPr lang="ko-KR" altLang="en-US" sz="1400" dirty="0"/>
              <a:t>레시피들을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6387B-9F1D-459D-8517-157424386FE0}"/>
              </a:ext>
            </a:extLst>
          </p:cNvPr>
          <p:cNvSpPr txBox="1"/>
          <p:nvPr/>
        </p:nvSpPr>
        <p:spPr>
          <a:xfrm>
            <a:off x="1723206" y="5111385"/>
            <a:ext cx="33298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RecyclerView</a:t>
            </a:r>
            <a:endParaRPr lang="en-US" altLang="ko-KR" b="1" dirty="0"/>
          </a:p>
          <a:p>
            <a:pPr algn="ctr"/>
            <a:r>
              <a:rPr lang="en-US" altLang="ko-KR" sz="1400" dirty="0"/>
              <a:t>Adapter</a:t>
            </a:r>
            <a:r>
              <a:rPr lang="ko-KR" altLang="en-US" sz="1400" dirty="0"/>
              <a:t>로부터 제공받은 </a:t>
            </a:r>
            <a:r>
              <a:rPr lang="en-US" altLang="ko-KR" sz="1400" dirty="0" err="1"/>
              <a:t>ViewHolder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 algn="ctr"/>
            <a:r>
              <a:rPr lang="ko-KR" altLang="en-US" sz="1400" dirty="0"/>
              <a:t>화면상에 </a:t>
            </a:r>
            <a:r>
              <a:rPr lang="en-US" altLang="ko-KR" sz="1400" dirty="0" err="1"/>
              <a:t>ScrollView</a:t>
            </a:r>
            <a:r>
              <a:rPr lang="ko-KR" altLang="en-US" sz="1400" dirty="0"/>
              <a:t>처럼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7DCB-1FED-45D2-8399-9F5315E02868}"/>
              </a:ext>
            </a:extLst>
          </p:cNvPr>
          <p:cNvSpPr txBox="1"/>
          <p:nvPr/>
        </p:nvSpPr>
        <p:spPr>
          <a:xfrm>
            <a:off x="1287982" y="3200752"/>
            <a:ext cx="4238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Adapter</a:t>
            </a:r>
          </a:p>
          <a:p>
            <a:pPr algn="ctr"/>
            <a:r>
              <a:rPr lang="ko-KR" altLang="en-US" sz="1400" dirty="0"/>
              <a:t>연결된 리스트를 </a:t>
            </a:r>
            <a:r>
              <a:rPr lang="en-US" altLang="ko-KR" sz="1400" dirty="0" err="1"/>
              <a:t>RecyclerView</a:t>
            </a:r>
            <a:r>
              <a:rPr lang="ko-KR" altLang="en-US" sz="1400" dirty="0"/>
              <a:t>에 표현할 수 있도록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ViewHolder</a:t>
            </a:r>
            <a:r>
              <a:rPr lang="ko-KR" altLang="en-US" sz="1400" dirty="0"/>
              <a:t>형태로 가공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55B213-ADEF-42B4-9C6E-859FE3D269B7}"/>
              </a:ext>
            </a:extLst>
          </p:cNvPr>
          <p:cNvCxnSpPr/>
          <p:nvPr/>
        </p:nvCxnSpPr>
        <p:spPr>
          <a:xfrm>
            <a:off x="3388144" y="4197644"/>
            <a:ext cx="1" cy="47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CC0FCE-540A-4381-AEFF-62746C81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62" y="1286845"/>
            <a:ext cx="4039164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5603F2-E3F9-4208-B4A0-DA623080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2" y="2790903"/>
            <a:ext cx="6192114" cy="28579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037ED-C941-41A8-AE56-78C3EBA70E4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22300" y="2221955"/>
            <a:ext cx="0" cy="48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26E17C6-1F2C-4516-91F9-926472EF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36" y="4802425"/>
            <a:ext cx="3982006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9CC248-2447-4077-A089-93B50D0907A0}"/>
              </a:ext>
            </a:extLst>
          </p:cNvPr>
          <p:cNvSpPr txBox="1"/>
          <p:nvPr/>
        </p:nvSpPr>
        <p:spPr>
          <a:xfrm>
            <a:off x="6884944" y="3244334"/>
            <a:ext cx="500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RecyclerView</a:t>
            </a:r>
            <a:r>
              <a:rPr lang="ko-KR" altLang="en-US" dirty="0"/>
              <a:t>에 레시피를 표시하기까지의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85990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987410-2694-460B-B596-C2320A63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41" y="530183"/>
            <a:ext cx="3712136" cy="394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E8E02-4899-4FD0-93C8-D221BD8FB1D3}"/>
              </a:ext>
            </a:extLst>
          </p:cNvPr>
          <p:cNvSpPr txBox="1"/>
          <p:nvPr/>
        </p:nvSpPr>
        <p:spPr>
          <a:xfrm>
            <a:off x="3886100" y="5291404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파일에 저장된 레시피를 </a:t>
            </a:r>
            <a:r>
              <a:rPr lang="en-US" altLang="ko-KR" dirty="0"/>
              <a:t>parsing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45D21C-4888-44C5-A7CA-0EADBAAF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27" y="1141936"/>
            <a:ext cx="1105054" cy="2286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9351BB-4864-4DAB-8F93-CF24F914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8" y="1616978"/>
            <a:ext cx="3651733" cy="21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1DA77-04ED-48C1-BCA1-A185D70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39" y="2106758"/>
            <a:ext cx="6838717" cy="139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C4BC9-2628-4DC3-B49C-CD00120D19FE}"/>
              </a:ext>
            </a:extLst>
          </p:cNvPr>
          <p:cNvSpPr txBox="1"/>
          <p:nvPr/>
        </p:nvSpPr>
        <p:spPr>
          <a:xfrm>
            <a:off x="2155144" y="3872059"/>
            <a:ext cx="788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Adapter</a:t>
            </a:r>
            <a:r>
              <a:rPr lang="ko-KR" altLang="en-US" dirty="0"/>
              <a:t>에서는 레시피가 </a:t>
            </a:r>
            <a:r>
              <a:rPr lang="en-US" altLang="ko-KR" dirty="0" err="1"/>
              <a:t>ViewHolder</a:t>
            </a:r>
            <a:r>
              <a:rPr lang="ko-KR" altLang="en-US" dirty="0"/>
              <a:t>형태로 가공될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터치 시 해당 레시피 정보를 표시하는 화면</a:t>
            </a:r>
            <a:r>
              <a:rPr lang="en-US" altLang="ko-KR" dirty="0"/>
              <a:t>(</a:t>
            </a:r>
            <a:r>
              <a:rPr lang="en-US" altLang="ko-KR" dirty="0" err="1"/>
              <a:t>RecipeActivity</a:t>
            </a:r>
            <a:r>
              <a:rPr lang="en-US" altLang="ko-KR" dirty="0"/>
              <a:t>)</a:t>
            </a:r>
            <a:r>
              <a:rPr lang="ko-KR" altLang="en-US" dirty="0"/>
              <a:t>으로 전환되도록</a:t>
            </a:r>
            <a:endParaRPr lang="en-US" altLang="ko-KR" dirty="0"/>
          </a:p>
          <a:p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모두 부착합니다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9105E-FC47-4A38-9E7D-96EF5F3B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5" y="1033741"/>
            <a:ext cx="2290826" cy="1850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349800-A769-441F-B8C3-D05838FA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1" y="3121330"/>
            <a:ext cx="3105833" cy="3099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210BB-794E-4D2B-82BA-6AD68149749E}"/>
              </a:ext>
            </a:extLst>
          </p:cNvPr>
          <p:cNvSpPr txBox="1"/>
          <p:nvPr/>
        </p:nvSpPr>
        <p:spPr>
          <a:xfrm>
            <a:off x="596640" y="622095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높은 도수순으로 정렬된 모습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FE6551-2CCD-4421-A70B-CC4F95E5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10" y="796723"/>
            <a:ext cx="4761080" cy="3330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53349A-B5DC-47BC-8CCE-E85A0A75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997" y="5200753"/>
            <a:ext cx="3543795" cy="295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A7264C-22DC-4A46-B45A-F505B6661996}"/>
              </a:ext>
            </a:extLst>
          </p:cNvPr>
          <p:cNvSpPr txBox="1"/>
          <p:nvPr/>
        </p:nvSpPr>
        <p:spPr>
          <a:xfrm>
            <a:off x="5131571" y="5599612"/>
            <a:ext cx="547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정렬 후</a:t>
            </a:r>
            <a:r>
              <a:rPr lang="en-US" altLang="ko-KR" dirty="0"/>
              <a:t>Adapter</a:t>
            </a:r>
            <a:r>
              <a:rPr lang="ko-KR" altLang="en-US" dirty="0"/>
              <a:t>에 데이터가 변경되었음을 </a:t>
            </a:r>
            <a:endParaRPr lang="en-US" altLang="ko-KR" dirty="0"/>
          </a:p>
          <a:p>
            <a:r>
              <a:rPr lang="ko-KR" altLang="en-US" dirty="0"/>
              <a:t>알리면</a:t>
            </a:r>
            <a:r>
              <a:rPr lang="en-US" altLang="ko-KR" dirty="0"/>
              <a:t>, </a:t>
            </a:r>
            <a:r>
              <a:rPr lang="ko-KR" altLang="en-US" dirty="0"/>
              <a:t>실시간으로 </a:t>
            </a:r>
            <a:r>
              <a:rPr lang="en-US" altLang="ko-KR" dirty="0" err="1"/>
              <a:t>RecyclerView</a:t>
            </a:r>
            <a:r>
              <a:rPr lang="ko-KR" altLang="en-US" dirty="0"/>
              <a:t>의 리스트가</a:t>
            </a:r>
            <a:endParaRPr lang="en-US" altLang="ko-KR" dirty="0"/>
          </a:p>
          <a:p>
            <a:r>
              <a:rPr lang="ko-KR" altLang="en-US" dirty="0"/>
              <a:t>정렬된 상태로 바뀝니다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14B15-38DE-46D4-8483-0FE1825A97E7}"/>
              </a:ext>
            </a:extLst>
          </p:cNvPr>
          <p:cNvSpPr txBox="1"/>
          <p:nvPr/>
        </p:nvSpPr>
        <p:spPr>
          <a:xfrm>
            <a:off x="5433500" y="4175176"/>
            <a:ext cx="470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Collections.sort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Comparator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를 정렬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7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9762A-71F1-4B0D-BF24-B4675600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1" y="1140902"/>
            <a:ext cx="3041252" cy="5037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392A4-920A-48C4-9B3D-E36D9420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13" y="4398431"/>
            <a:ext cx="4534533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25DCDF-CB76-48C0-B4D2-A20E3DDE9106}"/>
              </a:ext>
            </a:extLst>
          </p:cNvPr>
          <p:cNvSpPr txBox="1"/>
          <p:nvPr/>
        </p:nvSpPr>
        <p:spPr>
          <a:xfrm>
            <a:off x="1502540" y="6178491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RecipeActivity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49ED5-010B-4BE7-94AA-1D8A986A9A90}"/>
              </a:ext>
            </a:extLst>
          </p:cNvPr>
          <p:cNvSpPr txBox="1"/>
          <p:nvPr/>
        </p:nvSpPr>
        <p:spPr>
          <a:xfrm>
            <a:off x="5605863" y="5532160"/>
            <a:ext cx="408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TextView.setText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en-US" altLang="ko-KR" dirty="0"/>
              <a:t>Recipe</a:t>
            </a:r>
            <a:r>
              <a:rPr lang="ko-KR" altLang="en-US" dirty="0"/>
              <a:t>객체의 정보를 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458EAB-A4B6-4121-B49B-53FF79C3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48" y="906010"/>
            <a:ext cx="5630061" cy="2419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0D3FDD-4E2A-4D19-8691-E835118239D9}"/>
              </a:ext>
            </a:extLst>
          </p:cNvPr>
          <p:cNvSpPr txBox="1"/>
          <p:nvPr/>
        </p:nvSpPr>
        <p:spPr>
          <a:xfrm>
            <a:off x="4808804" y="3415120"/>
            <a:ext cx="549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Recipe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putExtra</a:t>
            </a:r>
            <a:r>
              <a:rPr lang="ko-KR" altLang="en-US" dirty="0"/>
              <a:t>를 통해 받아올 수 있도록 </a:t>
            </a:r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2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84751" y="4904625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제공되지 않는 정보가 많으며</a:t>
            </a:r>
            <a:r>
              <a:rPr lang="en-US" altLang="ko-KR" b="1" dirty="0"/>
              <a:t>, </a:t>
            </a:r>
            <a:r>
              <a:rPr lang="ko-KR" altLang="en-US" b="1" dirty="0"/>
              <a:t>일부 기능이 구현되지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또한 아직도 디자인이 프로토타입 형태에 머무르고 있습니다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3026890" y="1558013"/>
            <a:ext cx="61382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ko-KR" altLang="en-US" dirty="0"/>
              <a:t>아직 칵테일 장비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기본상식이 제공되지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칵테일 레시피 표시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사진이 아직 표현되지 않습니다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3 :</a:t>
            </a:r>
          </a:p>
          <a:p>
            <a:r>
              <a:rPr lang="ko-KR" altLang="en-US" dirty="0"/>
              <a:t>디자인이 </a:t>
            </a:r>
            <a:r>
              <a:rPr lang="ko-KR" altLang="en-US" dirty="0" err="1"/>
              <a:t>완성적이지</a:t>
            </a:r>
            <a:r>
              <a:rPr lang="ko-KR" altLang="en-US" dirty="0"/>
              <a:t> 않습니다 </a:t>
            </a:r>
            <a:r>
              <a:rPr lang="en-US" altLang="ko-KR" dirty="0"/>
              <a:t>(</a:t>
            </a:r>
            <a:r>
              <a:rPr lang="ko-KR" altLang="en-US" dirty="0"/>
              <a:t>프로토타입 형태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77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25225-BB0D-4FB9-83E0-5E1CF91C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7" y="1278192"/>
            <a:ext cx="6211167" cy="514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75FA6-144E-462A-B23F-BCE43AE64B30}"/>
              </a:ext>
            </a:extLst>
          </p:cNvPr>
          <p:cNvSpPr txBox="1"/>
          <p:nvPr/>
        </p:nvSpPr>
        <p:spPr>
          <a:xfrm>
            <a:off x="500937" y="1792614"/>
            <a:ext cx="644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 기능이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카테고리별로 제공이 무의미하다고 판단하였습니다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재료</a:t>
            </a:r>
            <a:r>
              <a:rPr lang="en-US" altLang="ko-KR" sz="1400" dirty="0"/>
              <a:t>, </a:t>
            </a:r>
            <a:r>
              <a:rPr lang="ko-KR" altLang="en-US" sz="1400" dirty="0"/>
              <a:t>장비 정보도 제공하기로 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8A2AE-A103-4327-83D9-7C22E6CC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7" y="2776456"/>
            <a:ext cx="5687863" cy="778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FA580-CE8C-4EED-9404-62829900047B}"/>
              </a:ext>
            </a:extLst>
          </p:cNvPr>
          <p:cNvSpPr txBox="1"/>
          <p:nvPr/>
        </p:nvSpPr>
        <p:spPr>
          <a:xfrm>
            <a:off x="601605" y="3555255"/>
            <a:ext cx="479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</a:t>
            </a:r>
            <a:r>
              <a:rPr lang="en-US" altLang="ko-KR" sz="1400" dirty="0"/>
              <a:t>, </a:t>
            </a:r>
            <a:r>
              <a:rPr lang="ko-KR" altLang="en-US" sz="1400" dirty="0"/>
              <a:t>사진 표시기능이 아직 구현되지 않았습니다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와 연동하여 </a:t>
            </a:r>
            <a:r>
              <a:rPr lang="ko-KR" altLang="en-US" sz="1400" dirty="0" err="1"/>
              <a:t>별점이</a:t>
            </a:r>
            <a:r>
              <a:rPr lang="ko-KR" altLang="en-US" sz="1400" dirty="0"/>
              <a:t> 저장되도록 구현 예정입니다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93083D-58E4-4456-8B0E-A81CA6CF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" y="4479025"/>
            <a:ext cx="5488802" cy="756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24C72-B8C4-4447-AAFF-FF790E6212AD}"/>
              </a:ext>
            </a:extLst>
          </p:cNvPr>
          <p:cNvSpPr txBox="1"/>
          <p:nvPr/>
        </p:nvSpPr>
        <p:spPr>
          <a:xfrm>
            <a:off x="590231" y="5302946"/>
            <a:ext cx="545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RecipeActivity</a:t>
            </a:r>
            <a:r>
              <a:rPr lang="ko-KR" altLang="en-US" sz="1400" dirty="0"/>
              <a:t>로 넘어가는 과정에 대화창이 등장하는 것은</a:t>
            </a:r>
            <a:endParaRPr lang="en-US" altLang="ko-KR" sz="1400" dirty="0"/>
          </a:p>
          <a:p>
            <a:r>
              <a:rPr lang="ko-KR" altLang="en-US" sz="1400" dirty="0"/>
              <a:t>사용자에게 번거로움을 느끼게 할 수 있기때문에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취소하였습니다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93A3B1-2E80-4E96-8B2F-56F9DE50D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04" y="3429000"/>
            <a:ext cx="4652567" cy="53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AA0070-C404-4B3D-9CE4-7B0A43387E04}"/>
              </a:ext>
            </a:extLst>
          </p:cNvPr>
          <p:cNvSpPr txBox="1"/>
          <p:nvPr/>
        </p:nvSpPr>
        <p:spPr>
          <a:xfrm>
            <a:off x="6820250" y="4078475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별점기능이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구현되는대로</a:t>
            </a:r>
            <a:endParaRPr lang="en-US" altLang="ko-KR" sz="1400" dirty="0"/>
          </a:p>
          <a:p>
            <a:r>
              <a:rPr lang="ko-KR" altLang="en-US" sz="1400" dirty="0" err="1"/>
              <a:t>인기순</a:t>
            </a:r>
            <a:r>
              <a:rPr lang="ko-KR" altLang="en-US" sz="1400" dirty="0"/>
              <a:t> 정렬을 구현하겠습니다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883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821D63-2176-4E22-9638-347EFF9C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2" y="1712269"/>
            <a:ext cx="10939515" cy="34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67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FA4EB-2826-4D42-B944-A78FC5E364BB}"/>
              </a:ext>
            </a:extLst>
          </p:cNvPr>
          <p:cNvSpPr txBox="1"/>
          <p:nvPr/>
        </p:nvSpPr>
        <p:spPr>
          <a:xfrm>
            <a:off x="4963886" y="2782669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나만의 레시피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수정기능 구현 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4519286" y="310583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김문희</a:t>
            </a:r>
            <a:endParaRPr lang="en-US" altLang="ko-KR" dirty="0"/>
          </a:p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 dirty="0"/>
          </a:p>
          <a:p>
            <a:r>
              <a:rPr lang="ko-KR" altLang="en-US" dirty="0"/>
              <a:t>로그인 기능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  <a:r>
              <a:rPr lang="en-US" altLang="ko-KR" dirty="0"/>
              <a:t>,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18E4F-36FA-447A-97BE-A2B5E46D9CF1}"/>
              </a:ext>
            </a:extLst>
          </p:cNvPr>
          <p:cNvSpPr txBox="1"/>
          <p:nvPr/>
        </p:nvSpPr>
        <p:spPr>
          <a:xfrm>
            <a:off x="4032739" y="2967335"/>
            <a:ext cx="2871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김병대 </a:t>
            </a:r>
            <a:r>
              <a:rPr lang="en-US" altLang="ko-KR" b="1" dirty="0"/>
              <a:t>: </a:t>
            </a:r>
            <a:r>
              <a:rPr lang="ko-KR" altLang="en-US" b="1" dirty="0"/>
              <a:t>닉네임 표시 기능</a:t>
            </a:r>
            <a:endParaRPr lang="en-US" altLang="ko-KR" b="1" dirty="0"/>
          </a:p>
          <a:p>
            <a:r>
              <a:rPr lang="ko-KR" altLang="en-US" b="1" dirty="0"/>
              <a:t>문민우 </a:t>
            </a:r>
            <a:r>
              <a:rPr lang="en-US" altLang="ko-KR" b="1" dirty="0"/>
              <a:t>: </a:t>
            </a:r>
            <a:r>
              <a:rPr lang="ko-KR" altLang="en-US" b="1" dirty="0"/>
              <a:t>닉네임 변경 기능</a:t>
            </a:r>
            <a:endParaRPr lang="en-US" altLang="ko-KR" b="1" dirty="0"/>
          </a:p>
          <a:p>
            <a:r>
              <a:rPr lang="ko-KR" altLang="en-US" b="1" dirty="0" err="1"/>
              <a:t>위진영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로그아웃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52C30-ADD6-405A-9AA9-2C40715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15" y="1594684"/>
            <a:ext cx="8457770" cy="71441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BFA2E85-2BA4-4DC1-881A-FF00688A061D}"/>
              </a:ext>
            </a:extLst>
          </p:cNvPr>
          <p:cNvGrpSpPr/>
          <p:nvPr/>
        </p:nvGrpSpPr>
        <p:grpSpPr>
          <a:xfrm>
            <a:off x="3773456" y="2633407"/>
            <a:ext cx="4645087" cy="3486039"/>
            <a:chOff x="3774831" y="2645130"/>
            <a:chExt cx="4645087" cy="34860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C3BDBF-4A44-4755-874A-881488B4D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" r="-1" b="731"/>
            <a:stretch/>
          </p:blipFill>
          <p:spPr>
            <a:xfrm>
              <a:off x="3774831" y="2645130"/>
              <a:ext cx="4645087" cy="348603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E21AEA-98FF-46DB-B281-FED51E3CC014}"/>
                </a:ext>
              </a:extLst>
            </p:cNvPr>
            <p:cNvSpPr/>
            <p:nvPr/>
          </p:nvSpPr>
          <p:spPr>
            <a:xfrm>
              <a:off x="3774831" y="3821723"/>
              <a:ext cx="1396421" cy="2309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30BC-DD3C-4183-8E50-883635B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2" y="1313563"/>
            <a:ext cx="3002461" cy="4989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9C08E-B3AB-4F98-B535-75A5631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15" y="609380"/>
            <a:ext cx="6661147" cy="368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8D1E-18F9-4E70-B207-0C682DF6FAF3}"/>
              </a:ext>
            </a:extLst>
          </p:cNvPr>
          <p:cNvSpPr txBox="1"/>
          <p:nvPr/>
        </p:nvSpPr>
        <p:spPr>
          <a:xfrm>
            <a:off x="4857915" y="4771292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signInWithEmailAndPassword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사용하여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패스워드로 로그인을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시 이메일 인증 여부를 확인하고 </a:t>
            </a:r>
            <a:r>
              <a:rPr lang="en-US" altLang="ko-KR" dirty="0" err="1"/>
              <a:t>MainActivity</a:t>
            </a:r>
            <a:r>
              <a:rPr lang="ko-KR" altLang="en-US" dirty="0"/>
              <a:t>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로그인이 실패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5B8F-AD93-4EA2-8362-ABEC7CC594DA}"/>
              </a:ext>
            </a:extLst>
          </p:cNvPr>
          <p:cNvSpPr txBox="1"/>
          <p:nvPr/>
        </p:nvSpPr>
        <p:spPr>
          <a:xfrm>
            <a:off x="1104963" y="87047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LoginActivity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0F028-3869-4B26-9EE5-7F30BB0A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8" y="1809524"/>
            <a:ext cx="8468907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4B220-EDAD-45E4-9DBC-6952DAE89898}"/>
              </a:ext>
            </a:extLst>
          </p:cNvPr>
          <p:cNvSpPr txBox="1"/>
          <p:nvPr/>
        </p:nvSpPr>
        <p:spPr>
          <a:xfrm>
            <a:off x="2884141" y="3974569"/>
            <a:ext cx="630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 err="1"/>
              <a:t>FirebaseUser.getCurrentUser</a:t>
            </a:r>
            <a:r>
              <a:rPr lang="en-US" altLang="ko-KR" dirty="0"/>
              <a:t>() </a:t>
            </a:r>
            <a:r>
              <a:rPr lang="ko-KR" altLang="en-US" dirty="0"/>
              <a:t>메서드 호출 시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반환된다면</a:t>
            </a:r>
            <a:r>
              <a:rPr lang="en-US" altLang="ko-KR" dirty="0"/>
              <a:t>, </a:t>
            </a:r>
            <a:r>
              <a:rPr lang="ko-KR" altLang="en-US" dirty="0"/>
              <a:t>로그인 화면을 유지하고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아닌 객체가 </a:t>
            </a:r>
            <a:r>
              <a:rPr lang="ko-KR" altLang="en-US" dirty="0" err="1"/>
              <a:t>반환된돠면</a:t>
            </a:r>
            <a:r>
              <a:rPr lang="en-US" altLang="ko-KR" dirty="0"/>
              <a:t>, (</a:t>
            </a:r>
            <a:r>
              <a:rPr lang="ko-KR" altLang="en-US" dirty="0"/>
              <a:t>로그인 한 적이 있는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이동합니다</a:t>
            </a:r>
            <a:r>
              <a:rPr lang="en-US" altLang="ko-KR" dirty="0"/>
              <a:t>. (</a:t>
            </a:r>
            <a:r>
              <a:rPr lang="ko-KR" altLang="en-US" dirty="0"/>
              <a:t>자동로그인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5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310F0-F1F1-44AC-A0DD-CCE368B6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1312984"/>
            <a:ext cx="2982503" cy="500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AA286-17DD-4D99-AC07-359012C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18" y="362159"/>
            <a:ext cx="3712876" cy="24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2BB8C-CAC6-4DC3-A3F0-8DE346251667}"/>
              </a:ext>
            </a:extLst>
          </p:cNvPr>
          <p:cNvSpPr txBox="1"/>
          <p:nvPr/>
        </p:nvSpPr>
        <p:spPr>
          <a:xfrm>
            <a:off x="8163387" y="1146564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버튼을 누르면</a:t>
            </a:r>
            <a:endParaRPr lang="en-US" altLang="ko-KR" dirty="0"/>
          </a:p>
          <a:p>
            <a:r>
              <a:rPr lang="ko-KR" altLang="en-US" dirty="0"/>
              <a:t>조건문으로 회원가입</a:t>
            </a:r>
            <a:endParaRPr lang="en-US" altLang="ko-KR" dirty="0"/>
          </a:p>
          <a:p>
            <a:r>
              <a:rPr lang="ko-KR" altLang="en-US" dirty="0"/>
              <a:t>양식에 맞게 입력한지 체크합니다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89F2D9-1D46-4DA4-8822-D2D2873D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16" y="3227814"/>
            <a:ext cx="6777356" cy="1757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0586E-D3B4-4A17-A6DE-92B359830EF7}"/>
              </a:ext>
            </a:extLst>
          </p:cNvPr>
          <p:cNvSpPr txBox="1"/>
          <p:nvPr/>
        </p:nvSpPr>
        <p:spPr>
          <a:xfrm>
            <a:off x="434387" y="870187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RegisterActivity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B151-1BF0-4985-977F-45D23D47AF1D}"/>
              </a:ext>
            </a:extLst>
          </p:cNvPr>
          <p:cNvSpPr txBox="1"/>
          <p:nvPr/>
        </p:nvSpPr>
        <p:spPr>
          <a:xfrm>
            <a:off x="4283236" y="5249876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이용하여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패스워드에 해당하는 계정을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생성에 성공하였다면</a:t>
            </a:r>
            <a:r>
              <a:rPr lang="en-US" altLang="ko-KR" dirty="0"/>
              <a:t>, </a:t>
            </a:r>
            <a:r>
              <a:rPr lang="ko-KR" altLang="en-US" dirty="0"/>
              <a:t>해당 이메일에 인증 이메일을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1431</Words>
  <Application>Microsoft Office PowerPoint</Application>
  <PresentationFormat>와이드스크린</PresentationFormat>
  <Paragraphs>359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131</cp:revision>
  <dcterms:created xsi:type="dcterms:W3CDTF">2021-11-05T06:01:04Z</dcterms:created>
  <dcterms:modified xsi:type="dcterms:W3CDTF">2021-11-07T08:52:24Z</dcterms:modified>
</cp:coreProperties>
</file>