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307" r:id="rId8"/>
    <p:sldId id="301" r:id="rId9"/>
    <p:sldId id="303" r:id="rId10"/>
    <p:sldId id="306" r:id="rId11"/>
    <p:sldId id="304" r:id="rId12"/>
    <p:sldId id="305" r:id="rId13"/>
    <p:sldId id="264" r:id="rId14"/>
    <p:sldId id="265" r:id="rId15"/>
    <p:sldId id="266" r:id="rId16"/>
    <p:sldId id="268" r:id="rId17"/>
    <p:sldId id="267" r:id="rId18"/>
    <p:sldId id="308" r:id="rId19"/>
    <p:sldId id="309" r:id="rId20"/>
    <p:sldId id="311" r:id="rId21"/>
    <p:sldId id="310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90" r:id="rId38"/>
    <p:sldId id="291" r:id="rId39"/>
    <p:sldId id="292" r:id="rId40"/>
    <p:sldId id="295" r:id="rId41"/>
    <p:sldId id="293" r:id="rId42"/>
    <p:sldId id="296" r:id="rId43"/>
    <p:sldId id="297" r:id="rId44"/>
    <p:sldId id="299" r:id="rId45"/>
    <p:sldId id="300" r:id="rId46"/>
    <p:sldId id="284" r:id="rId47"/>
    <p:sldId id="285" r:id="rId48"/>
    <p:sldId id="286" r:id="rId49"/>
    <p:sldId id="28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>
        <p:scale>
          <a:sx n="150" d="100"/>
          <a:sy n="150" d="100"/>
        </p:scale>
        <p:origin x="108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2245352" y="296515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35855" y="5427784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설계한 기능은 모두 구현하였으나</a:t>
            </a:r>
            <a:r>
              <a:rPr lang="en-US" altLang="ko-KR" b="1" dirty="0"/>
              <a:t>, UI </a:t>
            </a:r>
            <a:r>
              <a:rPr lang="ko-KR" altLang="en-US" b="1" dirty="0"/>
              <a:t>디자인을 개선하여야 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313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8" y="1826143"/>
            <a:ext cx="4197913" cy="369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409006" y="2106654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432C-85E2-4E75-9E3E-359AB9462165}"/>
              </a:ext>
            </a:extLst>
          </p:cNvPr>
          <p:cNvSpPr txBox="1"/>
          <p:nvPr/>
        </p:nvSpPr>
        <p:spPr>
          <a:xfrm>
            <a:off x="4176243" y="32443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UI, </a:t>
            </a:r>
            <a:r>
              <a:rPr lang="ko-KR" altLang="en-US" dirty="0" err="1"/>
              <a:t>하단네비게이션바</a:t>
            </a:r>
            <a:r>
              <a:rPr lang="ko-KR" altLang="en-US" dirty="0"/>
              <a:t> 구현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9" y="2376147"/>
            <a:ext cx="8570721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52109D-E8D2-4F8E-967B-CCCF8B68B30B}"/>
              </a:ext>
            </a:extLst>
          </p:cNvPr>
          <p:cNvSpPr/>
          <p:nvPr/>
        </p:nvSpPr>
        <p:spPr>
          <a:xfrm>
            <a:off x="3017520" y="1249680"/>
            <a:ext cx="3291840" cy="2179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BD4E-BC56-456E-84D0-53DD6F60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1538068"/>
            <a:ext cx="3933739" cy="430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BD65-CD00-473A-AD5A-023AC3E185F9}"/>
              </a:ext>
            </a:extLst>
          </p:cNvPr>
          <p:cNvSpPr txBox="1"/>
          <p:nvPr/>
        </p:nvSpPr>
        <p:spPr>
          <a:xfrm>
            <a:off x="1169568" y="109220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D8678-373A-4579-96C3-E59915D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63" y="4964036"/>
            <a:ext cx="2848373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2A7BF-5C36-49F5-ADD4-CA3D0E5F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2" y="4424437"/>
            <a:ext cx="1800476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ECE38C-BBAE-402A-95F3-CDFD9A3E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63" y="1025248"/>
            <a:ext cx="2591162" cy="290553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046AE27-ED71-431E-89AF-6A5BEA2F46B4}"/>
              </a:ext>
            </a:extLst>
          </p:cNvPr>
          <p:cNvSpPr/>
          <p:nvPr/>
        </p:nvSpPr>
        <p:spPr>
          <a:xfrm>
            <a:off x="5452863" y="3594100"/>
            <a:ext cx="2591162" cy="33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9C81A-C69D-4047-98BF-C429DCD9EE2C}"/>
              </a:ext>
            </a:extLst>
          </p:cNvPr>
          <p:cNvSpPr txBox="1"/>
          <p:nvPr/>
        </p:nvSpPr>
        <p:spPr>
          <a:xfrm>
            <a:off x="8604525" y="2174607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미리 생성해둔</a:t>
            </a:r>
            <a:endParaRPr lang="en-US" altLang="ko-KR" dirty="0"/>
          </a:p>
          <a:p>
            <a:r>
              <a:rPr lang="en-US" altLang="ko-KR" dirty="0"/>
              <a:t>Menu xml</a:t>
            </a:r>
            <a:r>
              <a:rPr lang="ko-KR" altLang="en-US" dirty="0"/>
              <a:t>파일을 설정해서</a:t>
            </a:r>
            <a:endParaRPr lang="en-US" altLang="ko-KR" dirty="0"/>
          </a:p>
          <a:p>
            <a:r>
              <a:rPr lang="ko-KR" altLang="en-US" dirty="0"/>
              <a:t>구현됩니다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06E1-AB0D-4414-AD82-57567F6C0A82}"/>
              </a:ext>
            </a:extLst>
          </p:cNvPr>
          <p:cNvSpPr txBox="1"/>
          <p:nvPr/>
        </p:nvSpPr>
        <p:spPr>
          <a:xfrm>
            <a:off x="8504770" y="4738585"/>
            <a:ext cx="3545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xml</a:t>
            </a:r>
            <a:r>
              <a:rPr lang="ko-KR" altLang="en-US" dirty="0"/>
              <a:t>파일은</a:t>
            </a:r>
            <a:endParaRPr lang="en-US" altLang="ko-KR" dirty="0"/>
          </a:p>
          <a:p>
            <a:r>
              <a:rPr lang="en-US" altLang="ko-KR" dirty="0" err="1"/>
              <a:t>MenuItem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레시피정보</a:t>
            </a:r>
            <a:r>
              <a:rPr lang="en-US" altLang="ko-KR" dirty="0"/>
              <a:t>, </a:t>
            </a:r>
            <a:r>
              <a:rPr lang="ko-KR" altLang="en-US" dirty="0" err="1"/>
              <a:t>나만의레시피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로 전환할 수 있는</a:t>
            </a:r>
            <a:endParaRPr lang="en-US" altLang="ko-KR" dirty="0"/>
          </a:p>
          <a:p>
            <a:r>
              <a:rPr lang="ko-KR" altLang="en-US" dirty="0"/>
              <a:t>버튼들로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D3D0E-4BE2-4458-8410-29EF8C6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5" y="1022826"/>
            <a:ext cx="6851245" cy="3911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3945-C082-4268-B154-00CB671B37D6}"/>
              </a:ext>
            </a:extLst>
          </p:cNvPr>
          <p:cNvSpPr txBox="1"/>
          <p:nvPr/>
        </p:nvSpPr>
        <p:spPr>
          <a:xfrm>
            <a:off x="7728984" y="1451652"/>
            <a:ext cx="372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FragmentTracsaction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화면 전환 시</a:t>
            </a:r>
            <a:endParaRPr lang="en-US" altLang="ko-KR" dirty="0"/>
          </a:p>
          <a:p>
            <a:r>
              <a:rPr lang="ko-KR" altLang="en-US" dirty="0"/>
              <a:t>처음으로 표시할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 err="1"/>
              <a:t>CocktailFragment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EDE-EA11-4A68-BA99-F9A128DA16F3}"/>
              </a:ext>
            </a:extLst>
          </p:cNvPr>
          <p:cNvSpPr txBox="1"/>
          <p:nvPr/>
        </p:nvSpPr>
        <p:spPr>
          <a:xfrm>
            <a:off x="362480" y="5406348"/>
            <a:ext cx="794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와 </a:t>
            </a:r>
            <a:r>
              <a:rPr lang="en-US" altLang="ko-KR" dirty="0" err="1"/>
              <a:t>DisplayMetrics</a:t>
            </a:r>
            <a:r>
              <a:rPr lang="ko-KR" altLang="en-US" dirty="0"/>
              <a:t>객체를 받아와서</a:t>
            </a:r>
            <a:endParaRPr lang="en-US" altLang="ko-KR" dirty="0"/>
          </a:p>
          <a:p>
            <a:r>
              <a:rPr lang="ko-KR" altLang="en-US" dirty="0"/>
              <a:t>남는 화면 높이를 구한 후</a:t>
            </a: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 err="1"/>
              <a:t>FrameLayout</a:t>
            </a:r>
            <a:r>
              <a:rPr lang="ko-KR" altLang="en-US" dirty="0"/>
              <a:t>에 표시되는 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의 높이를 지정합니다</a:t>
            </a:r>
            <a:r>
              <a:rPr lang="en-US" altLang="ko-KR" dirty="0"/>
              <a:t>. (</a:t>
            </a:r>
            <a:r>
              <a:rPr lang="ko-KR" altLang="en-US" dirty="0"/>
              <a:t>다양한 크기의 휴대폰기종에도 대응 가능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FB3A4F-0E22-4C60-9FF8-995E86557078}"/>
              </a:ext>
            </a:extLst>
          </p:cNvPr>
          <p:cNvSpPr/>
          <p:nvPr/>
        </p:nvSpPr>
        <p:spPr>
          <a:xfrm>
            <a:off x="603250" y="1612900"/>
            <a:ext cx="49784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2E8BB-191C-40FE-970A-C11AFDFDBA04}"/>
              </a:ext>
            </a:extLst>
          </p:cNvPr>
          <p:cNvCxnSpPr>
            <a:stCxn id="7" idx="6"/>
          </p:cNvCxnSpPr>
          <p:nvPr/>
        </p:nvCxnSpPr>
        <p:spPr>
          <a:xfrm flipV="1">
            <a:off x="5581650" y="1809750"/>
            <a:ext cx="2088417" cy="6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647F90D-3DFF-4FC6-BF52-1A4F2F5BE5D6}"/>
              </a:ext>
            </a:extLst>
          </p:cNvPr>
          <p:cNvSpPr/>
          <p:nvPr/>
        </p:nvSpPr>
        <p:spPr>
          <a:xfrm>
            <a:off x="603250" y="2578100"/>
            <a:ext cx="6324600" cy="22955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DCA7E-E02F-4170-B118-106468038C7A}"/>
              </a:ext>
            </a:extLst>
          </p:cNvPr>
          <p:cNvCxnSpPr>
            <a:cxnSpLocks/>
          </p:cNvCxnSpPr>
          <p:nvPr/>
        </p:nvCxnSpPr>
        <p:spPr>
          <a:xfrm flipH="1">
            <a:off x="3606800" y="4873624"/>
            <a:ext cx="133350" cy="511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53C39-5114-4EA3-9A45-533E971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0" y="2565400"/>
            <a:ext cx="5634720" cy="31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18C647-CC8A-4630-87E7-A6813B4D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0" y="1578384"/>
            <a:ext cx="5239224" cy="4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06EC3-E9EF-455A-A201-0A1AFF7878B2}"/>
              </a:ext>
            </a:extLst>
          </p:cNvPr>
          <p:cNvSpPr txBox="1"/>
          <p:nvPr/>
        </p:nvSpPr>
        <p:spPr>
          <a:xfrm>
            <a:off x="6527800" y="3308350"/>
            <a:ext cx="4907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의 버튼을 클릭하면</a:t>
            </a:r>
            <a:endParaRPr lang="en-US" altLang="ko-KR" dirty="0"/>
          </a:p>
          <a:p>
            <a:r>
              <a:rPr lang="en-US" altLang="ko-KR" dirty="0" err="1"/>
              <a:t>FrameLayout</a:t>
            </a:r>
            <a:r>
              <a:rPr lang="ko-KR" altLang="en-US" dirty="0"/>
              <a:t>에서 출력하는 </a:t>
            </a:r>
            <a:r>
              <a:rPr lang="en-US" altLang="ko-KR" dirty="0"/>
              <a:t>Fragment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해당하는</a:t>
            </a:r>
            <a:r>
              <a:rPr lang="en-US" altLang="ko-KR" dirty="0"/>
              <a:t> Fragment</a:t>
            </a:r>
            <a:r>
              <a:rPr lang="ko-KR" altLang="en-US" dirty="0"/>
              <a:t>로 전환됩니다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</a:t>
            </a:r>
            <a:r>
              <a:rPr lang="en-US" altLang="ko-KR" dirty="0" err="1"/>
              <a:t>FragmentTransaction</a:t>
            </a:r>
            <a:r>
              <a:rPr lang="ko-KR" altLang="en-US" dirty="0"/>
              <a:t>이라는 객체를</a:t>
            </a:r>
            <a:endParaRPr lang="en-US" altLang="ko-KR" dirty="0"/>
          </a:p>
          <a:p>
            <a:r>
              <a:rPr lang="ko-KR" altLang="en-US" dirty="0"/>
              <a:t>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5519-F908-4C5D-944A-97B2C232FAC6}"/>
              </a:ext>
            </a:extLst>
          </p:cNvPr>
          <p:cNvSpPr txBox="1"/>
          <p:nvPr/>
        </p:nvSpPr>
        <p:spPr>
          <a:xfrm>
            <a:off x="6491498" y="1377950"/>
            <a:ext cx="520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에 </a:t>
            </a:r>
            <a:r>
              <a:rPr lang="en-US" altLang="ko-KR" dirty="0" err="1"/>
              <a:t>MenuItem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 err="1"/>
              <a:t>콜벡메서드가</a:t>
            </a:r>
            <a:r>
              <a:rPr lang="ko-KR" altLang="en-US" dirty="0"/>
              <a:t> 실행되도록 </a:t>
            </a:r>
            <a:endParaRPr lang="en-US" altLang="ko-KR" dirty="0"/>
          </a:p>
          <a:p>
            <a:r>
              <a:rPr lang="en-US" altLang="ko-KR" dirty="0" err="1"/>
              <a:t>ItemSelectedListener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부착합니다</a:t>
            </a:r>
          </a:p>
        </p:txBody>
      </p:sp>
    </p:spTree>
    <p:extLst>
      <p:ext uri="{BB962C8B-B14F-4D97-AF65-F5344CB8AC3E}">
        <p14:creationId xmlns:p14="http://schemas.microsoft.com/office/powerpoint/2010/main" val="9278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028BB-A30B-4266-8FA6-403E55FC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8" y="1346200"/>
            <a:ext cx="2878434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D1AA8-8D5C-4924-A2C0-9070386307B3}"/>
              </a:ext>
            </a:extLst>
          </p:cNvPr>
          <p:cNvSpPr txBox="1"/>
          <p:nvPr/>
        </p:nvSpPr>
        <p:spPr>
          <a:xfrm>
            <a:off x="6565900" y="3263900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화면으로</a:t>
            </a:r>
            <a:endParaRPr lang="en-US" altLang="ko-KR" dirty="0"/>
          </a:p>
          <a:p>
            <a:r>
              <a:rPr lang="ko-KR" altLang="en-US" dirty="0"/>
              <a:t>칵테일정보 화면이 표시됨</a:t>
            </a:r>
          </a:p>
        </p:txBody>
      </p:sp>
    </p:spTree>
    <p:extLst>
      <p:ext uri="{BB962C8B-B14F-4D97-AF65-F5344CB8AC3E}">
        <p14:creationId xmlns:p14="http://schemas.microsoft.com/office/powerpoint/2010/main" val="388267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2704255" y="334498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기능이 설계대로 모두 구현이 완료되었으며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또한 세련되게 구성되어 개선할 점이 특별히 없습니다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496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C20C1-9510-4897-A6D8-3EC85CF0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94" y="796723"/>
            <a:ext cx="8261612" cy="55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3626D-BBEC-4E03-AA49-D7385D7CCD34}"/>
              </a:ext>
            </a:extLst>
          </p:cNvPr>
          <p:cNvSpPr txBox="1"/>
          <p:nvPr/>
        </p:nvSpPr>
        <p:spPr>
          <a:xfrm>
            <a:off x="5152571" y="2032000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다이어그램은</a:t>
            </a:r>
            <a:endParaRPr lang="en-US" altLang="ko-KR" dirty="0"/>
          </a:p>
          <a:p>
            <a:r>
              <a:rPr lang="ko-KR" altLang="en-US" dirty="0"/>
              <a:t>칵테일 재료</a:t>
            </a:r>
            <a:r>
              <a:rPr lang="en-US" altLang="ko-KR" dirty="0"/>
              <a:t>, </a:t>
            </a:r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기본상식 개발 후</a:t>
            </a:r>
          </a:p>
        </p:txBody>
      </p:sp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821D63-2176-4E22-9638-347EFF9C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2" y="1712269"/>
            <a:ext cx="10939515" cy="34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FA4EB-2826-4D42-B944-A78FC5E364BB}"/>
              </a:ext>
            </a:extLst>
          </p:cNvPr>
          <p:cNvSpPr txBox="1"/>
          <p:nvPr/>
        </p:nvSpPr>
        <p:spPr>
          <a:xfrm>
            <a:off x="4963886" y="2782669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레시피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수정기능 구현 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4519286" y="310583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김문희</a:t>
            </a:r>
            <a:endParaRPr lang="en-US" altLang="ko-KR" dirty="0"/>
          </a:p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 dirty="0"/>
          </a:p>
          <a:p>
            <a:r>
              <a:rPr lang="ko-KR" altLang="en-US" dirty="0"/>
              <a:t>로그인 기능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  <a:r>
              <a:rPr lang="en-US" altLang="ko-KR" dirty="0"/>
              <a:t>,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18E4F-36FA-447A-97BE-A2B5E46D9CF1}"/>
              </a:ext>
            </a:extLst>
          </p:cNvPr>
          <p:cNvSpPr txBox="1"/>
          <p:nvPr/>
        </p:nvSpPr>
        <p:spPr>
          <a:xfrm>
            <a:off x="4032739" y="2967335"/>
            <a:ext cx="2871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김병대 </a:t>
            </a:r>
            <a:r>
              <a:rPr lang="en-US" altLang="ko-KR" b="1" dirty="0"/>
              <a:t>: </a:t>
            </a:r>
            <a:r>
              <a:rPr lang="ko-KR" altLang="en-US" b="1" dirty="0"/>
              <a:t>닉네임 표시 기능</a:t>
            </a:r>
            <a:endParaRPr lang="en-US" altLang="ko-KR" b="1" dirty="0"/>
          </a:p>
          <a:p>
            <a:r>
              <a:rPr lang="ko-KR" altLang="en-US" b="1" dirty="0"/>
              <a:t>문민우 </a:t>
            </a:r>
            <a:r>
              <a:rPr lang="en-US" altLang="ko-KR" b="1" dirty="0"/>
              <a:t>: </a:t>
            </a:r>
            <a:r>
              <a:rPr lang="ko-KR" altLang="en-US" b="1" dirty="0"/>
              <a:t>닉네임 변경 기능</a:t>
            </a:r>
            <a:endParaRPr lang="en-US" altLang="ko-KR" b="1" dirty="0"/>
          </a:p>
          <a:p>
            <a:r>
              <a:rPr lang="ko-KR" altLang="en-US" b="1" dirty="0" err="1"/>
              <a:t>위진영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로그아웃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52C30-ADD6-405A-9AA9-2C40715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15" y="1594684"/>
            <a:ext cx="8457770" cy="71441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BFA2E85-2BA4-4DC1-881A-FF00688A061D}"/>
              </a:ext>
            </a:extLst>
          </p:cNvPr>
          <p:cNvGrpSpPr/>
          <p:nvPr/>
        </p:nvGrpSpPr>
        <p:grpSpPr>
          <a:xfrm>
            <a:off x="3773456" y="2633407"/>
            <a:ext cx="4645087" cy="3486039"/>
            <a:chOff x="3774831" y="2645130"/>
            <a:chExt cx="4645087" cy="34860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C3BDBF-4A44-4755-874A-881488B4D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" r="-1" b="731"/>
            <a:stretch/>
          </p:blipFill>
          <p:spPr>
            <a:xfrm>
              <a:off x="3774831" y="2645130"/>
              <a:ext cx="4645087" cy="348603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E21AEA-98FF-46DB-B281-FED51E3CC014}"/>
                </a:ext>
              </a:extLst>
            </p:cNvPr>
            <p:cNvSpPr/>
            <p:nvPr/>
          </p:nvSpPr>
          <p:spPr>
            <a:xfrm>
              <a:off x="3774831" y="3821723"/>
              <a:ext cx="1396421" cy="2309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30BC-DD3C-4183-8E50-883635B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2" y="1313563"/>
            <a:ext cx="3002461" cy="4989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9C08E-B3AB-4F98-B535-75A5631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15" y="609380"/>
            <a:ext cx="6661147" cy="368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8D1E-18F9-4E70-B207-0C682DF6FAF3}"/>
              </a:ext>
            </a:extLst>
          </p:cNvPr>
          <p:cNvSpPr txBox="1"/>
          <p:nvPr/>
        </p:nvSpPr>
        <p:spPr>
          <a:xfrm>
            <a:off x="4857915" y="4771292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signInWithEmailAndPassword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사용하여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패스워드로 로그인을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시 이메일 인증 여부를 확인하고 </a:t>
            </a:r>
            <a:r>
              <a:rPr lang="en-US" altLang="ko-KR" dirty="0" err="1"/>
              <a:t>MainActivity</a:t>
            </a:r>
            <a:r>
              <a:rPr lang="ko-KR" altLang="en-US" dirty="0"/>
              <a:t>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로그인이 실패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5B8F-AD93-4EA2-8362-ABEC7CC594DA}"/>
              </a:ext>
            </a:extLst>
          </p:cNvPr>
          <p:cNvSpPr txBox="1"/>
          <p:nvPr/>
        </p:nvSpPr>
        <p:spPr>
          <a:xfrm>
            <a:off x="1104963" y="87047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LoginActivity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0F028-3869-4B26-9EE5-7F30BB0A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8" y="1809524"/>
            <a:ext cx="8468907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4B220-EDAD-45E4-9DBC-6952DAE89898}"/>
              </a:ext>
            </a:extLst>
          </p:cNvPr>
          <p:cNvSpPr txBox="1"/>
          <p:nvPr/>
        </p:nvSpPr>
        <p:spPr>
          <a:xfrm>
            <a:off x="2884141" y="3974569"/>
            <a:ext cx="630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 err="1"/>
              <a:t>FirebaseUser.getCurrentUser</a:t>
            </a:r>
            <a:r>
              <a:rPr lang="en-US" altLang="ko-KR" dirty="0"/>
              <a:t>() </a:t>
            </a:r>
            <a:r>
              <a:rPr lang="ko-KR" altLang="en-US" dirty="0"/>
              <a:t>메서드 호출 시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반환된다면</a:t>
            </a:r>
            <a:r>
              <a:rPr lang="en-US" altLang="ko-KR" dirty="0"/>
              <a:t>, </a:t>
            </a:r>
            <a:r>
              <a:rPr lang="ko-KR" altLang="en-US" dirty="0"/>
              <a:t>로그인 화면을 유지하고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아닌 객체가 </a:t>
            </a:r>
            <a:r>
              <a:rPr lang="ko-KR" altLang="en-US" dirty="0" err="1"/>
              <a:t>반환된돠면</a:t>
            </a:r>
            <a:r>
              <a:rPr lang="en-US" altLang="ko-KR" dirty="0"/>
              <a:t>, (</a:t>
            </a:r>
            <a:r>
              <a:rPr lang="ko-KR" altLang="en-US" dirty="0"/>
              <a:t>로그인 한 적이 있는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이동합니다</a:t>
            </a:r>
            <a:r>
              <a:rPr lang="en-US" altLang="ko-KR" dirty="0"/>
              <a:t>. (</a:t>
            </a:r>
            <a:r>
              <a:rPr lang="ko-KR" altLang="en-US" dirty="0"/>
              <a:t>자동로그인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5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310F0-F1F1-44AC-A0DD-CCE368B6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1312984"/>
            <a:ext cx="2982503" cy="500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AA286-17DD-4D99-AC07-359012C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18" y="362159"/>
            <a:ext cx="3712876" cy="24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2BB8C-CAC6-4DC3-A3F0-8DE346251667}"/>
              </a:ext>
            </a:extLst>
          </p:cNvPr>
          <p:cNvSpPr txBox="1"/>
          <p:nvPr/>
        </p:nvSpPr>
        <p:spPr>
          <a:xfrm>
            <a:off x="8163387" y="1146564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버튼을 누르면</a:t>
            </a:r>
            <a:endParaRPr lang="en-US" altLang="ko-KR" dirty="0"/>
          </a:p>
          <a:p>
            <a:r>
              <a:rPr lang="ko-KR" altLang="en-US" dirty="0"/>
              <a:t>조건문으로 회원가입</a:t>
            </a:r>
            <a:endParaRPr lang="en-US" altLang="ko-KR" dirty="0"/>
          </a:p>
          <a:p>
            <a:r>
              <a:rPr lang="ko-KR" altLang="en-US" dirty="0"/>
              <a:t>양식에 맞게 입력한지 체크합니다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89F2D9-1D46-4DA4-8822-D2D2873D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16" y="3227814"/>
            <a:ext cx="6777356" cy="1757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0586E-D3B4-4A17-A6DE-92B359830EF7}"/>
              </a:ext>
            </a:extLst>
          </p:cNvPr>
          <p:cNvSpPr txBox="1"/>
          <p:nvPr/>
        </p:nvSpPr>
        <p:spPr>
          <a:xfrm>
            <a:off x="434387" y="870187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RegisterActivity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B151-1BF0-4985-977F-45D23D47AF1D}"/>
              </a:ext>
            </a:extLst>
          </p:cNvPr>
          <p:cNvSpPr txBox="1"/>
          <p:nvPr/>
        </p:nvSpPr>
        <p:spPr>
          <a:xfrm>
            <a:off x="4283236" y="5249876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이용하여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패스워드에 해당하는 계정을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생성에 성공하였다면</a:t>
            </a:r>
            <a:r>
              <a:rPr lang="en-US" altLang="ko-KR" dirty="0"/>
              <a:t>, </a:t>
            </a:r>
            <a:r>
              <a:rPr lang="ko-KR" altLang="en-US" dirty="0"/>
              <a:t>해당 이메일에 인증 이메일을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1128</Words>
  <Application>Microsoft Office PowerPoint</Application>
  <PresentationFormat>와이드스크린</PresentationFormat>
  <Paragraphs>297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115</cp:revision>
  <dcterms:created xsi:type="dcterms:W3CDTF">2021-11-05T06:01:04Z</dcterms:created>
  <dcterms:modified xsi:type="dcterms:W3CDTF">2021-11-06T22:02:15Z</dcterms:modified>
</cp:coreProperties>
</file>