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6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3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07C5-7291-4CA9-9D7C-34153D963538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12C3-BCAE-4CAF-8133-7D460D972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BEE6E5-47BB-4B9D-A96D-01ED749ED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13"/>
          <a:stretch/>
        </p:blipFill>
        <p:spPr>
          <a:xfrm>
            <a:off x="1614723" y="1169701"/>
            <a:ext cx="3628550" cy="2487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26B92-6DB4-4E5E-8DBF-87F6536D0091}"/>
              </a:ext>
            </a:extLst>
          </p:cNvPr>
          <p:cNvSpPr txBox="1"/>
          <p:nvPr/>
        </p:nvSpPr>
        <p:spPr>
          <a:xfrm>
            <a:off x="227866" y="533400"/>
            <a:ext cx="640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이전 버전의</a:t>
            </a:r>
            <a:r>
              <a:rPr lang="en-US" altLang="ko-KR" dirty="0"/>
              <a:t> “</a:t>
            </a:r>
            <a:r>
              <a:rPr lang="en-US" altLang="ko-KR" dirty="0" err="1"/>
              <a:t>GersangStation.dll.config</a:t>
            </a:r>
            <a:r>
              <a:rPr lang="en-US" altLang="ko-KR" dirty="0"/>
              <a:t>” </a:t>
            </a:r>
            <a:r>
              <a:rPr lang="ko-KR" altLang="en-US" dirty="0"/>
              <a:t>파일을 복사해주세요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63C52-4620-4976-89DF-C5CC93BCFA51}"/>
              </a:ext>
            </a:extLst>
          </p:cNvPr>
          <p:cNvSpPr txBox="1"/>
          <p:nvPr/>
        </p:nvSpPr>
        <p:spPr>
          <a:xfrm>
            <a:off x="227866" y="4714606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최신 버전 폴더에 덮어쓰기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9F3B4-7004-44D2-A11C-4547E0BC7DCF}"/>
              </a:ext>
            </a:extLst>
          </p:cNvPr>
          <p:cNvSpPr txBox="1"/>
          <p:nvPr/>
        </p:nvSpPr>
        <p:spPr>
          <a:xfrm>
            <a:off x="1720051" y="2500891"/>
            <a:ext cx="121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구버전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</a:t>
            </a:r>
            <a:endParaRPr lang="en-US" altLang="ko-KR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4206A-A6EA-4E51-9F4E-24A3AD54609D}"/>
              </a:ext>
            </a:extLst>
          </p:cNvPr>
          <p:cNvSpPr/>
          <p:nvPr/>
        </p:nvSpPr>
        <p:spPr>
          <a:xfrm>
            <a:off x="2857500" y="3219450"/>
            <a:ext cx="2385773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7758B4-EF41-464A-9FF0-314A6E14C34E}"/>
              </a:ext>
            </a:extLst>
          </p:cNvPr>
          <p:cNvSpPr/>
          <p:nvPr/>
        </p:nvSpPr>
        <p:spPr>
          <a:xfrm>
            <a:off x="1614723" y="1169702"/>
            <a:ext cx="1212613" cy="173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1441F-DA53-4682-BB0D-2D06247544A5}"/>
              </a:ext>
            </a:extLst>
          </p:cNvPr>
          <p:cNvSpPr txBox="1"/>
          <p:nvPr/>
        </p:nvSpPr>
        <p:spPr>
          <a:xfrm>
            <a:off x="2827336" y="93410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우클릭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38A197-BB86-41BF-9269-EF617B4C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3" y="5320844"/>
            <a:ext cx="3628550" cy="2473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7DD8A7-4135-46D6-B592-1032022C0643}"/>
              </a:ext>
            </a:extLst>
          </p:cNvPr>
          <p:cNvSpPr txBox="1"/>
          <p:nvPr/>
        </p:nvSpPr>
        <p:spPr>
          <a:xfrm>
            <a:off x="1824826" y="6746229"/>
            <a:ext cx="121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최신버전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4A1C1-7984-4620-97BE-5D66168DD584}"/>
              </a:ext>
            </a:extLst>
          </p:cNvPr>
          <p:cNvSpPr txBox="1"/>
          <p:nvPr/>
        </p:nvSpPr>
        <p:spPr>
          <a:xfrm>
            <a:off x="5243273" y="6746229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또는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Ctrl + 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CC6BF-EDC6-4E58-AC03-BA4816261863}"/>
              </a:ext>
            </a:extLst>
          </p:cNvPr>
          <p:cNvSpPr txBox="1"/>
          <p:nvPr/>
        </p:nvSpPr>
        <p:spPr>
          <a:xfrm>
            <a:off x="5348601" y="2654779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또는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Ctrl + 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3BF42-EB53-4543-86AD-4C4D243F95A6}"/>
              </a:ext>
            </a:extLst>
          </p:cNvPr>
          <p:cNvSpPr txBox="1"/>
          <p:nvPr/>
        </p:nvSpPr>
        <p:spPr>
          <a:xfrm>
            <a:off x="2681191" y="624665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맨땅에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우클릭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39</Words>
  <Application>Microsoft Office PowerPoint</Application>
  <PresentationFormat>A4 용지(210x297mm)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김병대</dc:creator>
  <cp:lastModifiedBy>김병대</cp:lastModifiedBy>
  <cp:revision>1</cp:revision>
  <dcterms:created xsi:type="dcterms:W3CDTF">2022-02-19T16:54:35Z</dcterms:created>
  <dcterms:modified xsi:type="dcterms:W3CDTF">2022-02-19T17:01:34Z</dcterms:modified>
</cp:coreProperties>
</file>