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3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6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D6DE44-97C6-4A47-A4CA-73B75E9A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796"/>
            <a:ext cx="4572000" cy="32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F5AC37-F9DD-4499-88BB-2921F1D3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05212"/>
            <a:ext cx="4572000" cy="3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A8261-7D41-4D7D-9DB4-97C87A3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77577"/>
            <a:ext cx="4572000" cy="275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2</cp:revision>
  <dcterms:created xsi:type="dcterms:W3CDTF">2022-02-19T16:54:35Z</dcterms:created>
  <dcterms:modified xsi:type="dcterms:W3CDTF">2022-02-19T17:33:32Z</dcterms:modified>
</cp:coreProperties>
</file>