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91" r:id="rId4"/>
    <p:sldId id="284" r:id="rId5"/>
    <p:sldId id="283" r:id="rId6"/>
    <p:sldId id="263" r:id="rId7"/>
    <p:sldId id="290" r:id="rId8"/>
    <p:sldId id="260" r:id="rId9"/>
    <p:sldId id="264" r:id="rId10"/>
    <p:sldId id="267" r:id="rId11"/>
    <p:sldId id="266" r:id="rId12"/>
    <p:sldId id="268" r:id="rId13"/>
    <p:sldId id="269" r:id="rId14"/>
    <p:sldId id="289" r:id="rId15"/>
    <p:sldId id="272" r:id="rId16"/>
    <p:sldId id="273" r:id="rId17"/>
    <p:sldId id="274" r:id="rId18"/>
    <p:sldId id="288" r:id="rId19"/>
    <p:sldId id="277" r:id="rId20"/>
    <p:sldId id="278" r:id="rId21"/>
    <p:sldId id="279" r:id="rId22"/>
    <p:sldId id="292" r:id="rId23"/>
    <p:sldId id="281" r:id="rId24"/>
    <p:sldId id="293" r:id="rId25"/>
    <p:sldId id="294" r:id="rId26"/>
    <p:sldId id="282" r:id="rId27"/>
    <p:sldId id="295" r:id="rId28"/>
    <p:sldId id="262" r:id="rId29"/>
    <p:sldId id="296" r:id="rId30"/>
    <p:sldId id="297" r:id="rId3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152" y="120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C0CE8-72A0-4F31-B67E-F377F1F4B71A}" type="datetimeFigureOut">
              <a:rPr lang="ko-KR" altLang="en-US" smtClean="0"/>
              <a:t>2022-07-23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4B337-52DD-49CC-BBB7-C2F6CC29F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4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43568"/>
            <a:ext cx="5829300" cy="81036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dirty="0"/>
              <a:t>마스터 제목 스타일 편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54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71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763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63464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6285266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57475" y="9181397"/>
            <a:ext cx="1543050" cy="527403"/>
          </a:xfrm>
        </p:spPr>
        <p:txBody>
          <a:bodyPr/>
          <a:lstStyle>
            <a:lvl1pPr algn="ctr">
              <a:defRPr sz="1100" b="1"/>
            </a:lvl1pPr>
          </a:lstStyle>
          <a:p>
            <a:fld id="{10AB311C-6AC6-403F-922F-D49D21731A5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8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3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747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4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151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07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71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9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B311C-6AC6-403F-922F-D49D21731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0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7.xml"/><Relationship Id="rId7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18.xml"/><Relationship Id="rId4" Type="http://schemas.openxmlformats.org/officeDocument/2006/relationships/slide" Target="slide14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slide" Target="slide11.xml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kog5071/222644960946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kakao.com/o/sXJQ1qPd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dotnet.microsoft.com/en-us/download/dotnet/6.0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4561119"/>
            <a:ext cx="5829300" cy="3064512"/>
          </a:xfrm>
        </p:spPr>
        <p:txBody>
          <a:bodyPr>
            <a:normAutofit/>
          </a:bodyPr>
          <a:lstStyle/>
          <a:p>
            <a:r>
              <a:rPr lang="ko-KR" altLang="en-US" dirty="0"/>
              <a:t>거상 스테이션</a:t>
            </a:r>
            <a:br>
              <a:rPr lang="en-US" altLang="ko-KR" dirty="0"/>
            </a:br>
            <a:r>
              <a:rPr lang="ko-KR" altLang="en-US" dirty="0"/>
              <a:t>사용 설명서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(v1.1.0 </a:t>
            </a:r>
            <a:r>
              <a:rPr lang="ko-KR" altLang="en-US" dirty="0"/>
              <a:t>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7B85AC-30F3-4E10-A834-B4E16FD13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4" y="1907626"/>
            <a:ext cx="1905000" cy="1905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5F5EDB-405B-45DD-B47D-C64C19A6BCFF}"/>
              </a:ext>
            </a:extLst>
          </p:cNvPr>
          <p:cNvSpPr txBox="1"/>
          <p:nvPr/>
        </p:nvSpPr>
        <p:spPr>
          <a:xfrm>
            <a:off x="2828074" y="2468244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12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5A96F1E-0ECE-462B-A5C1-F5C8368B11A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670104"/>
            <a:ext cx="2880000" cy="2258823"/>
            <a:chOff x="1354819" y="2333044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E577E63-7216-4B6D-97B2-D35989C1D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54819" y="2333044"/>
              <a:ext cx="3886742" cy="3048425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5AB4FD0-76E3-4180-83CD-F68981864B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6575" t="21323" r="16455" b="66875"/>
            <a:stretch/>
          </p:blipFill>
          <p:spPr>
            <a:xfrm>
              <a:off x="3942413" y="2983044"/>
              <a:ext cx="659567" cy="359764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9D29C08-8792-4495-9C82-C2A4BAE546A1}"/>
                </a:ext>
              </a:extLst>
            </p:cNvPr>
            <p:cNvSpPr/>
            <p:nvPr/>
          </p:nvSpPr>
          <p:spPr>
            <a:xfrm>
              <a:off x="3942413" y="2981541"/>
              <a:ext cx="659567" cy="35976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EBA617-1473-42BA-A06D-55FFF45D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4EE0C-18A7-4BFC-8C53-5A3AB1E3F16C}"/>
              </a:ext>
            </a:extLst>
          </p:cNvPr>
          <p:cNvSpPr txBox="1"/>
          <p:nvPr/>
        </p:nvSpPr>
        <p:spPr>
          <a:xfrm>
            <a:off x="3599754" y="1891574"/>
            <a:ext cx="298030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테스트서버 체크박스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체크 후 게임실행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테스터서버로 실행됩니다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단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별도의 테스트서버 설치 및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경로 설정이 필요합니다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DBF121-0C5B-4CD2-BC9D-6F790D999BC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6603"/>
            <a:ext cx="2880000" cy="2258823"/>
            <a:chOff x="1326072" y="5840741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283C4F7-9139-4527-875D-E51144B47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5840741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5CE259E7-7366-476A-8031-7BC63D7B77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670" t="34108" r="3760" b="27290"/>
            <a:stretch/>
          </p:blipFill>
          <p:spPr>
            <a:xfrm>
              <a:off x="4616970" y="6880484"/>
              <a:ext cx="449705" cy="117672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D7D8786-5D5D-4AD4-A267-E0E9B1B6DC8E}"/>
                </a:ext>
              </a:extLst>
            </p:cNvPr>
            <p:cNvSpPr/>
            <p:nvPr/>
          </p:nvSpPr>
          <p:spPr>
            <a:xfrm>
              <a:off x="4616970" y="6880484"/>
              <a:ext cx="449705" cy="11767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5414FD-E91B-486E-A969-35A4F1D16B88}"/>
              </a:ext>
            </a:extLst>
          </p:cNvPr>
          <p:cNvSpPr txBox="1"/>
          <p:nvPr/>
        </p:nvSpPr>
        <p:spPr>
          <a:xfrm>
            <a:off x="3599754" y="4727405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게임실행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계정과 거상 경로로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게임을 실행합니다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D930FF-C8AA-45F4-8DB3-76BE79FA4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8" y="7133258"/>
            <a:ext cx="2880000" cy="14316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716697-8DC3-4543-A789-1E2F65CD672D}"/>
              </a:ext>
            </a:extLst>
          </p:cNvPr>
          <p:cNvSpPr txBox="1"/>
          <p:nvPr/>
        </p:nvSpPr>
        <p:spPr>
          <a:xfrm>
            <a:off x="3533228" y="6571823"/>
            <a:ext cx="311335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거상 업데이트가 존재하면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같은 창이 등장합니다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옵션에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 패치를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고속으로 진행합니다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아니오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공식 패치 프로그램으로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 err="1">
                <a:latin typeface="+mn-ea"/>
              </a:rPr>
              <a:t>비권장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013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D841D0-C737-4B40-82B2-46A4C2A33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2171389"/>
            <a:ext cx="4789840" cy="43208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61A6AEF-7926-4323-AED0-E48BF62E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5A3D70-19BD-410F-B925-64D45EB1CC25}"/>
              </a:ext>
            </a:extLst>
          </p:cNvPr>
          <p:cNvSpPr txBox="1"/>
          <p:nvPr/>
        </p:nvSpPr>
        <p:spPr>
          <a:xfrm>
            <a:off x="471488" y="1345601"/>
            <a:ext cx="430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누른다면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뜨면서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패치 진행이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B715DE-58CC-49FE-80F9-049DA2A501FD}"/>
              </a:ext>
            </a:extLst>
          </p:cNvPr>
          <p:cNvSpPr/>
          <p:nvPr/>
        </p:nvSpPr>
        <p:spPr>
          <a:xfrm>
            <a:off x="593499" y="3733552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066D3-3355-4A57-843C-F945EA28911E}"/>
              </a:ext>
            </a:extLst>
          </p:cNvPr>
          <p:cNvSpPr/>
          <p:nvPr/>
        </p:nvSpPr>
        <p:spPr>
          <a:xfrm>
            <a:off x="1673634" y="3723506"/>
            <a:ext cx="983841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9B1658-160E-42C2-BF07-82A34604CF56}"/>
              </a:ext>
            </a:extLst>
          </p:cNvPr>
          <p:cNvSpPr/>
          <p:nvPr/>
        </p:nvSpPr>
        <p:spPr>
          <a:xfrm>
            <a:off x="4404261" y="3741172"/>
            <a:ext cx="857067" cy="2898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BC09956-CE9B-4AA2-BA6B-98B5911889B0}"/>
              </a:ext>
            </a:extLst>
          </p:cNvPr>
          <p:cNvCxnSpPr>
            <a:stCxn id="26" idx="3"/>
          </p:cNvCxnSpPr>
          <p:nvPr/>
        </p:nvCxnSpPr>
        <p:spPr>
          <a:xfrm flipV="1">
            <a:off x="5261328" y="3649980"/>
            <a:ext cx="194592" cy="23609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96F1C84-A7A0-4231-8487-0D0D23912457}"/>
              </a:ext>
            </a:extLst>
          </p:cNvPr>
          <p:cNvSpPr txBox="1"/>
          <p:nvPr/>
        </p:nvSpPr>
        <p:spPr>
          <a:xfrm>
            <a:off x="5358624" y="3374271"/>
            <a:ext cx="1399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패치를 시작합니다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D13DD4-9F02-4840-AA1C-2D57DFE2F77B}"/>
              </a:ext>
            </a:extLst>
          </p:cNvPr>
          <p:cNvSpPr txBox="1"/>
          <p:nvPr/>
        </p:nvSpPr>
        <p:spPr>
          <a:xfrm>
            <a:off x="593499" y="4375614"/>
            <a:ext cx="139974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b="1" dirty="0">
                <a:latin typeface="+mn-ea"/>
              </a:rPr>
              <a:t>2,3</a:t>
            </a:r>
            <a:r>
              <a:rPr lang="ko-KR" altLang="en-US" sz="1100" b="1" dirty="0">
                <a:latin typeface="+mn-ea"/>
              </a:rPr>
              <a:t>클라 폴더에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패치를 적용합니다</a:t>
            </a:r>
            <a:r>
              <a:rPr lang="en-US" altLang="ko-KR" sz="1100" b="1" dirty="0">
                <a:latin typeface="+mn-ea"/>
              </a:rPr>
              <a:t>.</a:t>
            </a:r>
          </a:p>
          <a:p>
            <a:pPr algn="l"/>
            <a:r>
              <a:rPr lang="en-US" altLang="ko-KR" sz="1100" b="1" dirty="0">
                <a:latin typeface="+mn-ea"/>
              </a:rPr>
              <a:t>(</a:t>
            </a:r>
            <a:r>
              <a:rPr lang="ko-KR" altLang="en-US" sz="1100" b="1" dirty="0">
                <a:latin typeface="+mn-ea"/>
              </a:rPr>
              <a:t>다클라 유저 필수</a:t>
            </a:r>
            <a:r>
              <a:rPr lang="en-US" altLang="ko-KR" sz="1100" b="1" dirty="0">
                <a:latin typeface="+mn-ea"/>
              </a:rPr>
              <a:t>)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9221269A-1055-4F43-9577-06C1DDCC5F47}"/>
              </a:ext>
            </a:extLst>
          </p:cNvPr>
          <p:cNvCxnSpPr>
            <a:stCxn id="18" idx="1"/>
            <a:endCxn id="30" idx="1"/>
          </p:cNvCxnSpPr>
          <p:nvPr/>
        </p:nvCxnSpPr>
        <p:spPr>
          <a:xfrm rot="10800000" flipV="1">
            <a:off x="593499" y="3878456"/>
            <a:ext cx="12700" cy="797240"/>
          </a:xfrm>
          <a:prstGeom prst="bentConnector3">
            <a:avLst>
              <a:gd name="adj1" fmla="val 18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2E12A5-70C5-482E-9926-728DE1563341}"/>
              </a:ext>
            </a:extLst>
          </p:cNvPr>
          <p:cNvSpPr txBox="1"/>
          <p:nvPr/>
        </p:nvSpPr>
        <p:spPr>
          <a:xfrm>
            <a:off x="2536599" y="4373895"/>
            <a:ext cx="23952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100" b="1" dirty="0">
                <a:latin typeface="+mn-ea"/>
              </a:rPr>
              <a:t>다운로드 받은 패치</a:t>
            </a:r>
            <a:endParaRPr lang="en-US" altLang="ko-KR" sz="1100" b="1" dirty="0">
              <a:latin typeface="+mn-ea"/>
            </a:endParaRPr>
          </a:p>
          <a:p>
            <a:pPr algn="l"/>
            <a:r>
              <a:rPr lang="ko-KR" altLang="en-US" sz="1100" b="1" dirty="0">
                <a:latin typeface="+mn-ea"/>
              </a:rPr>
              <a:t>파일들을 패치 완료 후 삭제합니다</a:t>
            </a:r>
            <a:r>
              <a:rPr lang="en-US" altLang="ko-KR" sz="1100" b="1" dirty="0">
                <a:latin typeface="+mn-ea"/>
              </a:rPr>
              <a:t>.</a:t>
            </a:r>
            <a:endParaRPr lang="ko-KR" altLang="en-US" sz="1100" b="1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1A634F9-7B09-4E8B-A99A-6F941156C321}"/>
              </a:ext>
            </a:extLst>
          </p:cNvPr>
          <p:cNvCxnSpPr>
            <a:stCxn id="21" idx="2"/>
            <a:endCxn id="34" idx="1"/>
          </p:cNvCxnSpPr>
          <p:nvPr/>
        </p:nvCxnSpPr>
        <p:spPr>
          <a:xfrm rot="16200000" flipH="1">
            <a:off x="2063065" y="4115804"/>
            <a:ext cx="576025" cy="371044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A11A8D-5EC9-414B-817B-A28131CBF0C5}"/>
              </a:ext>
            </a:extLst>
          </p:cNvPr>
          <p:cNvSpPr txBox="1"/>
          <p:nvPr/>
        </p:nvSpPr>
        <p:spPr>
          <a:xfrm>
            <a:off x="2795200" y="7248045"/>
            <a:ext cx="396775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스테이션을 통한 거상 업데이트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컴퓨터 성능 저하 없이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기존 거상 업데이트 대비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몇배 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~ </a:t>
            </a:r>
            <a:r>
              <a:rPr lang="ko-KR" altLang="en-US" sz="1600" b="1" dirty="0" err="1">
                <a:solidFill>
                  <a:srgbClr val="00B050"/>
                </a:solidFill>
                <a:latin typeface="+mn-ea"/>
              </a:rPr>
              <a:t>수십배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빠르게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환경에 따라 다름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algn="l"/>
            <a:r>
              <a:rPr lang="ko-KR" altLang="en-US" sz="1600" dirty="0">
                <a:latin typeface="+mn-ea"/>
              </a:rPr>
              <a:t>업데이트가 진행됩니다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2A8576E-60DF-4C5C-9550-EB81360F8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23" y="6968655"/>
            <a:ext cx="2277234" cy="179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822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752AC2-931E-4EAC-B035-80EF57FF105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2733"/>
            <a:ext cx="2880000" cy="2258823"/>
            <a:chOff x="1549690" y="2219973"/>
            <a:chExt cx="3886742" cy="304842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7CCCF7D-EACE-46FF-B7D0-07FD78047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9690" y="2219973"/>
              <a:ext cx="3886742" cy="304842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2FE2197-2EC8-449C-984E-521C55B6C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59" t="72976" r="3297" b="12518"/>
            <a:stretch/>
          </p:blipFill>
          <p:spPr>
            <a:xfrm>
              <a:off x="2271010" y="4444584"/>
              <a:ext cx="3037300" cy="44220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D138B66-90B9-4CEA-9A4D-1D4F9AF0205A}"/>
                </a:ext>
              </a:extLst>
            </p:cNvPr>
            <p:cNvSpPr/>
            <p:nvPr/>
          </p:nvSpPr>
          <p:spPr>
            <a:xfrm>
              <a:off x="2271010" y="4444584"/>
              <a:ext cx="3037300" cy="4422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54615EB-55D8-4E89-8ED8-43347639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C78D56-9FCE-43DA-B53C-C2F1BEC25102}"/>
              </a:ext>
            </a:extLst>
          </p:cNvPr>
          <p:cNvSpPr txBox="1"/>
          <p:nvPr/>
        </p:nvSpPr>
        <p:spPr>
          <a:xfrm>
            <a:off x="3550479" y="1435113"/>
            <a:ext cx="28360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나만의 바로가기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 버튼을 누르면 열리는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페이지는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사용자의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설정에 따라 다릅니다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기본 설정으로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번째 버튼은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홈페이지가 열리도록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저장되어 있습니다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36F4322-7F49-4953-8679-D365A416B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890" y="4685238"/>
            <a:ext cx="5098221" cy="19914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1B0FBB7-893C-477A-90A1-763AACB55AD0}"/>
              </a:ext>
            </a:extLst>
          </p:cNvPr>
          <p:cNvSpPr txBox="1"/>
          <p:nvPr/>
        </p:nvSpPr>
        <p:spPr>
          <a:xfrm>
            <a:off x="863233" y="7087584"/>
            <a:ext cx="51315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+mn-ea"/>
              </a:rPr>
              <a:t>나만의 바로가기 버튼으로 웹 페이지 접속 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ctr"/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“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로그인 된 상태</a:t>
            </a:r>
            <a:r>
              <a:rPr lang="en-US" altLang="ko-KR" sz="1600" b="1" dirty="0">
                <a:solidFill>
                  <a:srgbClr val="00B050"/>
                </a:solidFill>
                <a:latin typeface="+mn-ea"/>
              </a:rPr>
              <a:t>”</a:t>
            </a:r>
            <a:r>
              <a:rPr lang="ko-KR" altLang="en-US" sz="1600" b="1" dirty="0">
                <a:solidFill>
                  <a:srgbClr val="00B050"/>
                </a:solidFill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 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이러한 점을 활용하여 거상 이벤트 페이지에 연결하면</a:t>
            </a:r>
            <a:endParaRPr lang="en-US" altLang="ko-KR" sz="1600" dirty="0">
              <a:latin typeface="+mn-ea"/>
            </a:endParaRPr>
          </a:p>
          <a:p>
            <a:pPr algn="ctr"/>
            <a:r>
              <a:rPr lang="ko-KR" altLang="en-US" sz="1600" dirty="0">
                <a:latin typeface="+mn-ea"/>
              </a:rPr>
              <a:t>빠르고 간단하게 이벤트 보상 수령이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ctr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외부 사이트 연결 시 로그아웃 될 수 있습니다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2AC20-BCA3-419F-ABAF-AC774D7C85B6}"/>
              </a:ext>
            </a:extLst>
          </p:cNvPr>
          <p:cNvSpPr txBox="1"/>
          <p:nvPr/>
        </p:nvSpPr>
        <p:spPr>
          <a:xfrm>
            <a:off x="1997357" y="4056432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6" action="ppaction://hlinksldjump"/>
              </a:rPr>
              <a:t>나만의 바로가기 설정 메뉴얼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492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35B6F4E-A252-4CF0-BF19-EDF955077FAC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264289"/>
            <a:ext cx="2880000" cy="2258823"/>
            <a:chOff x="1617147" y="2363025"/>
            <a:chExt cx="3886742" cy="304842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5C3D3BA-B307-4607-84AF-6DCF91395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17147" y="2363025"/>
              <a:ext cx="3886742" cy="3048425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164AF04-F2DD-44B6-8045-B7ACFD3A6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4316" t="20339" r="3728" b="66138"/>
            <a:stretch/>
          </p:blipFill>
          <p:spPr>
            <a:xfrm>
              <a:off x="4894289" y="2983043"/>
              <a:ext cx="464695" cy="412229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AAFBD0-9807-471D-BA1A-5FA749660E37}"/>
                </a:ext>
              </a:extLst>
            </p:cNvPr>
            <p:cNvSpPr/>
            <p:nvPr/>
          </p:nvSpPr>
          <p:spPr>
            <a:xfrm>
              <a:off x="4894289" y="2983043"/>
              <a:ext cx="464695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5B46268-A10D-43C3-8DE6-44451FC42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C6D3E-C361-4DA0-9E40-E8A247DECC45}"/>
              </a:ext>
            </a:extLst>
          </p:cNvPr>
          <p:cNvSpPr txBox="1"/>
          <p:nvPr/>
        </p:nvSpPr>
        <p:spPr>
          <a:xfrm>
            <a:off x="3429000" y="4485759"/>
            <a:ext cx="339067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브라우저 직접 보기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스테이션은 보이지 않는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브라우저가 작동하여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로그인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r>
              <a:rPr lang="ko-KR" altLang="en-US" sz="1600" dirty="0">
                <a:latin typeface="+mn-ea"/>
              </a:rPr>
              <a:t>검색보상수령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게임실행을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이런 과정을 직접 관찰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47EFB79-7F87-470C-85CB-AD0F8DCDDE5A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383521"/>
            <a:ext cx="2880000" cy="2258823"/>
            <a:chOff x="1557186" y="2168152"/>
            <a:chExt cx="3886742" cy="3048425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CE89DA9A-6466-4B6B-A9A5-CDEC602E5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7186" y="2168152"/>
              <a:ext cx="3886742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4014EF4-1320-4D58-A927-2AD82164E0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788" t="86231" r="26675" b="1967"/>
            <a:stretch/>
          </p:blipFill>
          <p:spPr>
            <a:xfrm>
              <a:off x="2248524" y="4796853"/>
              <a:ext cx="2158583" cy="359764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6EEA344-E36F-4624-9416-07F54C8545B2}"/>
                </a:ext>
              </a:extLst>
            </p:cNvPr>
            <p:cNvSpPr/>
            <p:nvPr/>
          </p:nvSpPr>
          <p:spPr>
            <a:xfrm>
              <a:off x="2248524" y="4804348"/>
              <a:ext cx="2158583" cy="35976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2BF5B7D-37C9-407A-844C-60434087EAE0}"/>
              </a:ext>
            </a:extLst>
          </p:cNvPr>
          <p:cNvSpPr txBox="1"/>
          <p:nvPr/>
        </p:nvSpPr>
        <p:spPr>
          <a:xfrm>
            <a:off x="3506514" y="1603977"/>
            <a:ext cx="279114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공지사항 바로가기 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공지사항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각종 공지사항이 실시간으로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918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계정 설정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1A475C-3C5F-4BFB-8336-991AE3A36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101" y="990882"/>
            <a:ext cx="318179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5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F2A46A4-D624-4A8C-9814-E4789ACE427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72787"/>
            <a:ext cx="2118766" cy="2880000"/>
            <a:chOff x="1838103" y="2051008"/>
            <a:chExt cx="3181794" cy="4324954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2A800DD-A85C-4D2F-88F8-3BA97CA5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51008"/>
              <a:ext cx="3181794" cy="432495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3FAD308-B19F-4F99-BEA2-180709DB6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48" t="16697" r="19259" b="41538"/>
            <a:stretch/>
          </p:blipFill>
          <p:spPr>
            <a:xfrm>
              <a:off x="1963711" y="2773180"/>
              <a:ext cx="2443397" cy="1806315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3E2559E-9EB9-4C05-A787-E050E67A8E61}"/>
                </a:ext>
              </a:extLst>
            </p:cNvPr>
            <p:cNvSpPr/>
            <p:nvPr/>
          </p:nvSpPr>
          <p:spPr>
            <a:xfrm>
              <a:off x="1963711" y="2773180"/>
              <a:ext cx="2443396" cy="180631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4A626A-9838-42D6-A585-D1AF685F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15</a:t>
            </a:fld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43B2D56-C095-4249-A811-A52F09EEB85A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910B52-DB98-43CA-A711-3B4C13DA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830B99A-9158-4C2C-B6A7-5567350131D5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780EE49-8706-45EB-B283-996B73CF8A4B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11C75BE-5DA5-408C-9BE6-EE3D1F0D8F94}"/>
              </a:ext>
            </a:extLst>
          </p:cNvPr>
          <p:cNvSpPr txBox="1"/>
          <p:nvPr/>
        </p:nvSpPr>
        <p:spPr>
          <a:xfrm>
            <a:off x="3710940" y="2123677"/>
            <a:ext cx="265810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 err="1">
                <a:latin typeface="+mn-ea"/>
              </a:rPr>
              <a:t>게정</a:t>
            </a:r>
            <a:r>
              <a:rPr lang="ko-KR" altLang="en-US" sz="1600" dirty="0">
                <a:latin typeface="+mn-ea"/>
              </a:rPr>
              <a:t>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계정설정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63CF5A-E4A6-4F8F-BE8F-AE262DD62249}"/>
              </a:ext>
            </a:extLst>
          </p:cNvPr>
          <p:cNvSpPr txBox="1"/>
          <p:nvPr/>
        </p:nvSpPr>
        <p:spPr>
          <a:xfrm>
            <a:off x="3116580" y="5013923"/>
            <a:ext cx="26019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목록입니다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등록한 모든 계정이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아이디 </a:t>
            </a:r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별명</a:t>
            </a:r>
            <a:r>
              <a:rPr lang="en-US" altLang="ko-KR" sz="1600" dirty="0">
                <a:latin typeface="+mn-ea"/>
              </a:rPr>
              <a:t>) “ </a:t>
            </a:r>
            <a:r>
              <a:rPr lang="ko-KR" altLang="en-US" sz="1600" dirty="0">
                <a:latin typeface="+mn-ea"/>
              </a:rPr>
              <a:t>형식으로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보이게 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2046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94A003-6771-4D5B-9DC3-19BA7798DFC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592184"/>
            <a:ext cx="2118766" cy="2880000"/>
            <a:chOff x="1198391" y="2148444"/>
            <a:chExt cx="3181794" cy="432495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99B8D2C-E334-4705-A635-F134D449C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98391" y="2148444"/>
              <a:ext cx="3181794" cy="4324954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C9A8C5-A89F-4548-AFB3-FCCC2623F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472" t="21897" r="2922" b="69092"/>
            <a:stretch/>
          </p:blipFill>
          <p:spPr>
            <a:xfrm>
              <a:off x="3822492" y="3095468"/>
              <a:ext cx="464696" cy="389745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B97FEB-05FB-46D0-8647-184983C5A3DA}"/>
                </a:ext>
              </a:extLst>
            </p:cNvPr>
            <p:cNvSpPr/>
            <p:nvPr/>
          </p:nvSpPr>
          <p:spPr>
            <a:xfrm>
              <a:off x="3822493" y="3072982"/>
              <a:ext cx="464696" cy="4122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9185650-64BD-4966-A8F4-A22C87F7E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5151588"/>
            <a:ext cx="2055771" cy="229561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3798095-3268-42E6-A50F-DDC1F2C51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BFCC83-61CE-4AF5-8E12-8CCBE782F823}"/>
              </a:ext>
            </a:extLst>
          </p:cNvPr>
          <p:cNvSpPr txBox="1"/>
          <p:nvPr/>
        </p:nvSpPr>
        <p:spPr>
          <a:xfrm>
            <a:off x="2964180" y="2586393"/>
            <a:ext cx="2980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추가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 계정 추가창이 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CFC57B-457B-433F-B42F-7F308ABA13F4}"/>
              </a:ext>
            </a:extLst>
          </p:cNvPr>
          <p:cNvSpPr txBox="1"/>
          <p:nvPr/>
        </p:nvSpPr>
        <p:spPr>
          <a:xfrm>
            <a:off x="2964180" y="5268341"/>
            <a:ext cx="283603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패스워드를 입력하고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추가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계정을 추가할 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별명을 사용하고 싶으시다면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우측 체크박스를 체크하면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별도로 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기본값은 </a:t>
            </a:r>
            <a:r>
              <a:rPr lang="en-US" altLang="ko-KR" sz="1600" dirty="0">
                <a:latin typeface="+mn-ea"/>
              </a:rPr>
              <a:t>ID</a:t>
            </a:r>
            <a:r>
              <a:rPr lang="ko-KR" altLang="en-US" sz="1600" dirty="0">
                <a:latin typeface="+mn-ea"/>
              </a:rPr>
              <a:t>와 동일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1268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계정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8FB1A1-8BA4-41B7-8783-E8565C6D3753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78758"/>
            <a:ext cx="2118766" cy="2880000"/>
            <a:chOff x="1838103" y="2095978"/>
            <a:chExt cx="3181794" cy="432495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B211D87-887C-4A63-ADB6-DA3E3044E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8"/>
              <a:ext cx="3181794" cy="432495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967A70E-1A8F-420D-8314-93CB25FC3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31082" r="2770" b="59733"/>
            <a:stretch/>
          </p:blipFill>
          <p:spPr>
            <a:xfrm>
              <a:off x="4474563" y="3440243"/>
              <a:ext cx="457201" cy="397240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EA0FB99-9CE4-4FA0-A914-AAAC5E3D7864}"/>
                </a:ext>
              </a:extLst>
            </p:cNvPr>
            <p:cNvSpPr/>
            <p:nvPr/>
          </p:nvSpPr>
          <p:spPr>
            <a:xfrm>
              <a:off x="4474563" y="3440243"/>
              <a:ext cx="442211" cy="397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14FE74D-ACE8-4D46-9841-C808D489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14F65-EEE8-4B58-B430-11E58CADF9FA}"/>
              </a:ext>
            </a:extLst>
          </p:cNvPr>
          <p:cNvSpPr txBox="1"/>
          <p:nvPr/>
        </p:nvSpPr>
        <p:spPr>
          <a:xfrm>
            <a:off x="3200400" y="2197773"/>
            <a:ext cx="3068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삭제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삭제를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삭제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계정이 목록에서 삭제됩니다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17E3A82-BDCF-4B77-A071-D26E7F8B85B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87719"/>
            <a:ext cx="2118766" cy="2880000"/>
            <a:chOff x="1838103" y="2095979"/>
            <a:chExt cx="3181794" cy="4324954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47FF80-7B42-492B-9AE7-7180196DA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8103" y="2095979"/>
              <a:ext cx="3181794" cy="432495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8E84E02-30DC-4149-B352-62C48B9097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861" t="40093" r="3476" b="50375"/>
            <a:stretch/>
          </p:blipFill>
          <p:spPr>
            <a:xfrm>
              <a:off x="4474564" y="3829987"/>
              <a:ext cx="434716" cy="41222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26437FD-159D-4624-8964-FC4AFA913F01}"/>
                </a:ext>
              </a:extLst>
            </p:cNvPr>
            <p:cNvSpPr/>
            <p:nvPr/>
          </p:nvSpPr>
          <p:spPr>
            <a:xfrm>
              <a:off x="4474565" y="3829987"/>
              <a:ext cx="434716" cy="41222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B57C16-F1C3-45C3-90A5-007DDC47B8BF}"/>
              </a:ext>
            </a:extLst>
          </p:cNvPr>
          <p:cNvSpPr txBox="1"/>
          <p:nvPr/>
        </p:nvSpPr>
        <p:spPr>
          <a:xfrm>
            <a:off x="3200400" y="4587719"/>
            <a:ext cx="30684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편집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좌측 계정 목록에서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편집을 원하는 계정을 클릭하여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편집 버튼을 누르면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계정 편집창이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뜹니다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066AAE3-683C-45E9-89BE-7DDF8BDB9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0525" y="6574420"/>
            <a:ext cx="2064387" cy="2305232"/>
          </a:xfrm>
          <a:prstGeom prst="rect">
            <a:avLst/>
          </a:prstGeom>
        </p:spPr>
      </p:pic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CFD849DB-6013-4B1F-8DAE-786A23CB2CE6}"/>
              </a:ext>
            </a:extLst>
          </p:cNvPr>
          <p:cNvCxnSpPr>
            <a:endCxn id="17" idx="1"/>
          </p:cNvCxnSpPr>
          <p:nvPr/>
        </p:nvCxnSpPr>
        <p:spPr>
          <a:xfrm>
            <a:off x="2379339" y="6027719"/>
            <a:ext cx="1821186" cy="1699317"/>
          </a:xfrm>
          <a:prstGeom prst="bentConnector3">
            <a:avLst>
              <a:gd name="adj1" fmla="val -209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87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>
                <a:solidFill>
                  <a:srgbClr val="FFFFFF"/>
                </a:solidFill>
              </a:rPr>
              <a:t>클라이언트 설정 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8D9B9E-3FCB-4C40-B1A9-30B667795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298" y="672188"/>
            <a:ext cx="4727402" cy="52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22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D3F604E-384E-4E19-AA96-EC7BAA61CE44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139662"/>
            <a:ext cx="2600554" cy="2880000"/>
            <a:chOff x="471488" y="4162522"/>
            <a:chExt cx="3362013" cy="37232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519C599-C8B7-4BD9-8861-1DB71F325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4162522"/>
              <a:ext cx="3362013" cy="3723282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0609D4E-9675-419F-A06A-43B45AB0B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22" t="14628" r="20966" b="33947"/>
            <a:stretch/>
          </p:blipFill>
          <p:spPr>
            <a:xfrm>
              <a:off x="542841" y="4707164"/>
              <a:ext cx="2585803" cy="1914702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5BC13C2-542E-467D-9E83-097BAAA487F7}"/>
                </a:ext>
              </a:extLst>
            </p:cNvPr>
            <p:cNvSpPr/>
            <p:nvPr/>
          </p:nvSpPr>
          <p:spPr>
            <a:xfrm>
              <a:off x="542840" y="4716393"/>
              <a:ext cx="2585803" cy="190547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8DA6EC-D0D0-49A9-9F21-9E44B1B0C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BAD34D6-1B46-492F-98C3-1A1886620C5F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1119188" y="6804725"/>
            <a:chExt cx="2880000" cy="225882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E53ADD5-3DE4-47C7-A40B-A95D46C93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188" y="6804725"/>
              <a:ext cx="2880000" cy="225882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CB9FAD1-EB01-4775-BD23-0913BB227746}"/>
                </a:ext>
              </a:extLst>
            </p:cNvPr>
            <p:cNvSpPr/>
            <p:nvPr/>
          </p:nvSpPr>
          <p:spPr>
            <a:xfrm>
              <a:off x="1145663" y="760904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DF9DE9B-2DCA-4039-89DF-836D2539FB63}"/>
                </a:ext>
              </a:extLst>
            </p:cNvPr>
            <p:cNvSpPr/>
            <p:nvPr/>
          </p:nvSpPr>
          <p:spPr>
            <a:xfrm>
              <a:off x="2225040" y="756167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7E7914D-FF43-43E2-8F1E-DAFB16CA2C4F}"/>
              </a:ext>
            </a:extLst>
          </p:cNvPr>
          <p:cNvSpPr txBox="1"/>
          <p:nvPr/>
        </p:nvSpPr>
        <p:spPr>
          <a:xfrm>
            <a:off x="3710940" y="2123677"/>
            <a:ext cx="27302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클라이언트 설정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클라 설정 화면이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등장합니다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0BC9BF-93E9-462D-A72C-6FF00A0F77BB}"/>
              </a:ext>
            </a:extLst>
          </p:cNvPr>
          <p:cNvSpPr txBox="1"/>
          <p:nvPr/>
        </p:nvSpPr>
        <p:spPr>
          <a:xfrm>
            <a:off x="3183848" y="4375755"/>
            <a:ext cx="35333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거상 실행 시 필요한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경로를 설정합니다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 err="1">
                <a:latin typeface="+mn-ea"/>
              </a:rPr>
              <a:t>본서버</a:t>
            </a:r>
            <a:r>
              <a:rPr lang="ko-KR" altLang="en-US" sz="1600" dirty="0">
                <a:latin typeface="+mn-ea"/>
              </a:rPr>
              <a:t> 또는 테스트서버 경로를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우측의 </a:t>
            </a:r>
            <a:r>
              <a:rPr lang="en-US" altLang="ko-KR" sz="1600" dirty="0">
                <a:latin typeface="+mn-ea"/>
              </a:rPr>
              <a:t>“...” </a:t>
            </a:r>
            <a:r>
              <a:rPr lang="ko-KR" altLang="en-US" sz="1600" dirty="0">
                <a:latin typeface="+mn-ea"/>
              </a:rPr>
              <a:t>버튼을 통해 설정할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수 있습니다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본클라 경로는 반드시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거상 오리지날 경로로 설정해주세요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pPr algn="l"/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패치 및 다클라 생성 시 사용됩니다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6822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10F7D-5EF2-4701-99D1-F3EA71C1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8AB3A-B2F7-4844-9340-8575ABAF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hlinkClick r:id="rId2" action="ppaction://hlinksldjump"/>
              </a:rPr>
              <a:t>설치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3" action="ppaction://hlinksldjump"/>
              </a:rPr>
              <a:t>메인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4" action="ppaction://hlinksldjump"/>
              </a:rPr>
              <a:t>계정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5" action="ppaction://hlinksldjump"/>
              </a:rPr>
              <a:t>클라이언트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6" action="ppaction://hlinksldjump"/>
              </a:rPr>
              <a:t>나만의 바로가기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7" action="ppaction://hlinksldjump"/>
              </a:rPr>
              <a:t>고급 설정 화면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hlinkClick r:id="rId8" action="ppaction://hlinksldjump"/>
              </a:rPr>
              <a:t>문의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각종 오류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175307-FD64-4C71-B24D-4FCD9162E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372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4DCF390-1C93-4043-B81E-E5C9DBAEC6E1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49729"/>
            <a:ext cx="2600554" cy="2880000"/>
            <a:chOff x="471488" y="1448441"/>
            <a:chExt cx="3362013" cy="3723282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DC0A044-C012-4606-93D7-CFB16A9FB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1488" y="1448441"/>
              <a:ext cx="3362013" cy="372328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BE6B9AC5-C285-4AE3-AB73-316EDDCBDB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142" t="20485" r="2800" b="72470"/>
            <a:stretch/>
          </p:blipFill>
          <p:spPr>
            <a:xfrm>
              <a:off x="3132242" y="2211165"/>
              <a:ext cx="607101" cy="26232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478C700-3463-4E7F-A7A3-2D206DDF05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65" t="47661" r="2801" b="46300"/>
            <a:stretch/>
          </p:blipFill>
          <p:spPr>
            <a:xfrm>
              <a:off x="3139738" y="3223001"/>
              <a:ext cx="599606" cy="22485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F53D3C7-670A-4059-BD30-B7D2C501D018}"/>
                </a:ext>
              </a:extLst>
            </p:cNvPr>
            <p:cNvSpPr/>
            <p:nvPr/>
          </p:nvSpPr>
          <p:spPr>
            <a:xfrm>
              <a:off x="3132242" y="3206763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C25D28A-80C1-47F9-A4F9-A80C0C2A94B3}"/>
                </a:ext>
              </a:extLst>
            </p:cNvPr>
            <p:cNvSpPr/>
            <p:nvPr/>
          </p:nvSpPr>
          <p:spPr>
            <a:xfrm>
              <a:off x="3139738" y="2224889"/>
              <a:ext cx="599606" cy="24109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FCB422-CA0F-484E-A02C-7E00664F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EA10D1-8FDD-459F-9A45-5E014BDD1482}"/>
              </a:ext>
            </a:extLst>
          </p:cNvPr>
          <p:cNvSpPr txBox="1"/>
          <p:nvPr/>
        </p:nvSpPr>
        <p:spPr>
          <a:xfrm>
            <a:off x="3292033" y="2006783"/>
            <a:ext cx="2836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수동 패치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수동으로 패치가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본서버와 테스트서버 버튼이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따로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C75AE-A90E-4938-B380-294350EF9E58}"/>
              </a:ext>
            </a:extLst>
          </p:cNvPr>
          <p:cNvSpPr txBox="1"/>
          <p:nvPr/>
        </p:nvSpPr>
        <p:spPr>
          <a:xfrm>
            <a:off x="3292033" y="3635261"/>
            <a:ext cx="2042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5" action="ppaction://hlinksldjump"/>
              </a:rPr>
              <a:t>거상 패치 창 메뉴얼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AE6130-4804-4BC5-8221-CCF92D86091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4551545"/>
            <a:ext cx="2600554" cy="2880000"/>
            <a:chOff x="3229256" y="3766641"/>
            <a:chExt cx="3362013" cy="3723282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92A9BE1-2927-4120-AB67-5F65DB65B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229256" y="3766641"/>
              <a:ext cx="3362013" cy="3723282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B277B10A-04DB-49DC-919D-2DE0A72D3E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592" t="78633" r="11941" b="13315"/>
            <a:stretch/>
          </p:blipFill>
          <p:spPr>
            <a:xfrm>
              <a:off x="3619000" y="6694357"/>
              <a:ext cx="2570813" cy="299804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604FA91-B667-45CB-8438-4747C56EA36F}"/>
                </a:ext>
              </a:extLst>
            </p:cNvPr>
            <p:cNvSpPr/>
            <p:nvPr/>
          </p:nvSpPr>
          <p:spPr>
            <a:xfrm>
              <a:off x="3619000" y="6694358"/>
              <a:ext cx="2570812" cy="2998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D04A5C60-7D64-4B40-88B8-329C808A6F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653361"/>
            <a:ext cx="2451760" cy="121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44A99A-841C-44C5-98AB-3761D4D7F3A1}"/>
              </a:ext>
            </a:extLst>
          </p:cNvPr>
          <p:cNvSpPr txBox="1"/>
          <p:nvPr/>
        </p:nvSpPr>
        <p:spPr>
          <a:xfrm>
            <a:off x="3169920" y="5432124"/>
            <a:ext cx="35958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업데이트 알림 여부 체크박스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이 옵션을 체크하면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업데이트 존재할 때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별도의 알림 없이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거상 패치 창을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거상 업데이트를 진행합니다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08AA97-991B-4BC6-AD72-7799106711EC}"/>
              </a:ext>
            </a:extLst>
          </p:cNvPr>
          <p:cNvSpPr txBox="1"/>
          <p:nvPr/>
        </p:nvSpPr>
        <p:spPr>
          <a:xfrm>
            <a:off x="2993412" y="7600296"/>
            <a:ext cx="382829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위 체크박스를 체크하지 않으면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구버전 클라이언트로 게임 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거상 스테이션의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패치 기능을 사용할 것인지 여부를 묻는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창이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75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클라이언트 설정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27836D9-9606-43C5-BCCA-0110A7F3D24B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1463831"/>
            <a:ext cx="2600554" cy="2880000"/>
            <a:chOff x="1747993" y="1972980"/>
            <a:chExt cx="3362013" cy="3723282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3393735-2E90-417E-88FB-9CDA3FBB2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7993" y="1972980"/>
              <a:ext cx="3362013" cy="372328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B6AC718E-E208-42F8-9004-125D8AD6E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27330" r="2849" b="61196"/>
            <a:stretch/>
          </p:blipFill>
          <p:spPr>
            <a:xfrm>
              <a:off x="4414603" y="2990538"/>
              <a:ext cx="599607" cy="427219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3C3D60E7-709A-4B5A-9B8F-F68F527A7D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9316" t="53534" r="2849" b="34992"/>
            <a:stretch/>
          </p:blipFill>
          <p:spPr>
            <a:xfrm>
              <a:off x="4414603" y="3966188"/>
              <a:ext cx="599607" cy="427219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1B92F0A-0226-4A6F-8F49-BDF2219523EF}"/>
                </a:ext>
              </a:extLst>
            </p:cNvPr>
            <p:cNvSpPr/>
            <p:nvPr/>
          </p:nvSpPr>
          <p:spPr>
            <a:xfrm>
              <a:off x="4414602" y="299053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71112D0-A24A-409C-AEBE-23722E64E5E9}"/>
                </a:ext>
              </a:extLst>
            </p:cNvPr>
            <p:cNvSpPr/>
            <p:nvPr/>
          </p:nvSpPr>
          <p:spPr>
            <a:xfrm>
              <a:off x="4414601" y="3966188"/>
              <a:ext cx="599607" cy="4272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FD9F584B-7644-4762-9F17-05757024C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620792"/>
            <a:ext cx="1905266" cy="242921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530BB-A4A8-4D88-9220-46BFEA0D38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7326967"/>
            <a:ext cx="2789872" cy="12256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5FE2D4-DAD1-4F2A-BDB0-150AC69AD8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17" y="8393029"/>
            <a:ext cx="943107" cy="647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13837E-104F-47F1-9918-BA811AF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5F067A-98B2-4F28-8C6E-BD64F250AEB9}"/>
              </a:ext>
            </a:extLst>
          </p:cNvPr>
          <p:cNvSpPr txBox="1"/>
          <p:nvPr/>
        </p:nvSpPr>
        <p:spPr>
          <a:xfrm>
            <a:off x="3567784" y="1995890"/>
            <a:ext cx="265810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본클라 경로를 기준으로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클라 생성이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클릭하면 폴더 명 설정창이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060C8A-E1D5-46AC-B65A-77971C7ED341}"/>
              </a:ext>
            </a:extLst>
          </p:cNvPr>
          <p:cNvSpPr txBox="1"/>
          <p:nvPr/>
        </p:nvSpPr>
        <p:spPr>
          <a:xfrm>
            <a:off x="2657475" y="4979026"/>
            <a:ext cx="37657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원하는 </a:t>
            </a:r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폴더명을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입력 후</a:t>
            </a:r>
            <a:r>
              <a:rPr lang="en-US" altLang="ko-KR" sz="1600" dirty="0">
                <a:latin typeface="+mn-ea"/>
              </a:rPr>
              <a:t>, “</a:t>
            </a:r>
            <a:r>
              <a:rPr lang="ko-KR" altLang="en-US" sz="1600" dirty="0">
                <a:latin typeface="+mn-ea"/>
              </a:rPr>
              <a:t>생성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눌러주세요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되도록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바꾸지 않는 것을 권장합니다</a:t>
            </a:r>
            <a:r>
              <a:rPr lang="en-US" altLang="ko-KR" sz="1600" dirty="0">
                <a:latin typeface="+mn-ea"/>
              </a:rPr>
              <a:t>.)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</a:t>
            </a:r>
            <a:r>
              <a:rPr lang="ko-KR" altLang="en-US" sz="1600" dirty="0">
                <a:latin typeface="+mn-ea"/>
              </a:rPr>
              <a:t>클라 자동 경로 설정을 체크하면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다클라 생성 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자동으로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2,3 </a:t>
            </a:r>
            <a:r>
              <a:rPr lang="ko-KR" altLang="en-US" sz="1600" dirty="0">
                <a:latin typeface="+mn-ea"/>
              </a:rPr>
              <a:t>클라 경로가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설정됩니다</a:t>
            </a:r>
            <a:r>
              <a:rPr lang="en-US" altLang="ko-KR" sz="1600" dirty="0">
                <a:latin typeface="+mn-ea"/>
              </a:rPr>
              <a:t>. (</a:t>
            </a:r>
            <a:r>
              <a:rPr lang="ko-KR" altLang="en-US" sz="1600" dirty="0">
                <a:latin typeface="+mn-ea"/>
              </a:rPr>
              <a:t>권장</a:t>
            </a:r>
            <a:r>
              <a:rPr lang="en-US" altLang="ko-KR" sz="1600" dirty="0">
                <a:latin typeface="+mn-ea"/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C474A5-73D1-452A-80BF-0891CD1E0F07}"/>
              </a:ext>
            </a:extLst>
          </p:cNvPr>
          <p:cNvSpPr txBox="1"/>
          <p:nvPr/>
        </p:nvSpPr>
        <p:spPr>
          <a:xfrm>
            <a:off x="3478344" y="7084358"/>
            <a:ext cx="290816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다클라 생성이 완료되면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같은 창이 나타납니다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실제로 거상 폴더가 있는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위치로 이동하면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설정한 폴더명으로 클라가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생성됩니다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1231BF3-1CB6-4AC8-AF8D-A1F2A39358B8}"/>
              </a:ext>
            </a:extLst>
          </p:cNvPr>
          <p:cNvCxnSpPr>
            <a:cxnSpLocks/>
            <a:stCxn id="16" idx="2"/>
            <a:endCxn id="8" idx="3"/>
          </p:cNvCxnSpPr>
          <p:nvPr/>
        </p:nvCxnSpPr>
        <p:spPr>
          <a:xfrm rot="5400000" flipH="1">
            <a:off x="3380568" y="7348380"/>
            <a:ext cx="183316" cy="2920404"/>
          </a:xfrm>
          <a:prstGeom prst="bentConnector4">
            <a:avLst>
              <a:gd name="adj1" fmla="val -124703"/>
              <a:gd name="adj2" fmla="val 74895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27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나만의 바로가기</a:t>
            </a:r>
            <a:br>
              <a:rPr lang="en-US" altLang="ko-KR" sz="2500" dirty="0">
                <a:solidFill>
                  <a:srgbClr val="FFFFFF"/>
                </a:solidFill>
              </a:rPr>
            </a:br>
            <a:r>
              <a:rPr lang="ko-KR" altLang="en-US" sz="2500" dirty="0">
                <a:solidFill>
                  <a:srgbClr val="FFFFFF"/>
                </a:solidFill>
              </a:rPr>
              <a:t>설정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7940F5-0BD7-4723-AD37-4F457AA0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311" y="841547"/>
            <a:ext cx="3391373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45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619BD2-9BE3-46BF-87A1-C05A0CD33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591" y="6667239"/>
            <a:ext cx="2880000" cy="2258824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23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2EB8EF1-A33F-4E90-9B87-DE6A9CD42D6E}"/>
              </a:ext>
            </a:extLst>
          </p:cNvPr>
          <p:cNvGrpSpPr/>
          <p:nvPr/>
        </p:nvGrpSpPr>
        <p:grpSpPr>
          <a:xfrm>
            <a:off x="471488" y="1417385"/>
            <a:ext cx="2880000" cy="2258823"/>
            <a:chOff x="5965508" y="205805"/>
            <a:chExt cx="2880000" cy="22588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75802B2-CE1F-44DD-8BA1-A6CF0ACB7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65508" y="205805"/>
              <a:ext cx="2880000" cy="2258823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1252910-072F-41E1-8963-0B0386CAF88F}"/>
                </a:ext>
              </a:extLst>
            </p:cNvPr>
            <p:cNvSpPr/>
            <p:nvPr/>
          </p:nvSpPr>
          <p:spPr>
            <a:xfrm>
              <a:off x="5991983" y="1010127"/>
              <a:ext cx="363097" cy="36104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75A2D8-BA34-4D39-8881-967DF19DA274}"/>
                </a:ext>
              </a:extLst>
            </p:cNvPr>
            <p:cNvSpPr/>
            <p:nvPr/>
          </p:nvSpPr>
          <p:spPr>
            <a:xfrm>
              <a:off x="7071360" y="1549498"/>
              <a:ext cx="1104900" cy="30935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14" y="3842235"/>
            <a:ext cx="2703797" cy="3600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C466EB2-AD8D-4D86-817F-8F5A49BC6B16}"/>
              </a:ext>
            </a:extLst>
          </p:cNvPr>
          <p:cNvSpPr txBox="1"/>
          <p:nvPr/>
        </p:nvSpPr>
        <p:spPr>
          <a:xfrm>
            <a:off x="3734573" y="2044139"/>
            <a:ext cx="25378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설정 화면으로 이동하여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나만의 바로가기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하면 바로가기 설정 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화면이 나타납니다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505392-10D4-4578-9442-0AF4ECB81657}"/>
              </a:ext>
            </a:extLst>
          </p:cNvPr>
          <p:cNvSpPr txBox="1"/>
          <p:nvPr/>
        </p:nvSpPr>
        <p:spPr>
          <a:xfrm>
            <a:off x="3734573" y="4196495"/>
            <a:ext cx="29081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4</a:t>
            </a:r>
            <a:r>
              <a:rPr lang="ko-KR" altLang="en-US" sz="1600" dirty="0">
                <a:latin typeface="+mn-ea"/>
              </a:rPr>
              <a:t>개의 바로가기를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설정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이름과 링크를 설정 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저장하기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누르시면</a:t>
            </a:r>
            <a:r>
              <a:rPr lang="en-US" altLang="ko-KR" sz="1600" dirty="0">
                <a:latin typeface="+mn-ea"/>
              </a:rPr>
              <a:t>, 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메인 화면에서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사용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2B5AC8-398B-457A-86C2-657A03C9E780}"/>
              </a:ext>
            </a:extLst>
          </p:cNvPr>
          <p:cNvSpPr/>
          <p:nvPr/>
        </p:nvSpPr>
        <p:spPr>
          <a:xfrm>
            <a:off x="861060" y="4567018"/>
            <a:ext cx="647700" cy="23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D788EBFC-D99F-4E67-A0DA-C0989C406AE2}"/>
              </a:ext>
            </a:extLst>
          </p:cNvPr>
          <p:cNvCxnSpPr>
            <a:cxnSpLocks/>
            <a:stCxn id="32" idx="2"/>
            <a:endCxn id="33" idx="1"/>
          </p:cNvCxnSpPr>
          <p:nvPr/>
        </p:nvCxnSpPr>
        <p:spPr>
          <a:xfrm rot="16200000" flipH="1">
            <a:off x="858037" y="5127472"/>
            <a:ext cx="3669360" cy="3015615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3F677D5-77C6-4AAE-884E-9B06404A3D9C}"/>
              </a:ext>
            </a:extLst>
          </p:cNvPr>
          <p:cNvSpPr/>
          <p:nvPr/>
        </p:nvSpPr>
        <p:spPr>
          <a:xfrm>
            <a:off x="4200525" y="8275980"/>
            <a:ext cx="600075" cy="3879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440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나만의 바로가기 설정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164D9D3C-0DC6-4151-9E5F-D9795AD4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24</a:t>
            </a:fld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DCC10C4-C280-4F13-89D5-CE0A9A76F522}"/>
              </a:ext>
            </a:extLst>
          </p:cNvPr>
          <p:cNvGrpSpPr/>
          <p:nvPr/>
        </p:nvGrpSpPr>
        <p:grpSpPr>
          <a:xfrm>
            <a:off x="471488" y="1701921"/>
            <a:ext cx="4216957" cy="2424884"/>
            <a:chOff x="801860" y="4821938"/>
            <a:chExt cx="5099256" cy="2932234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852D473F-C4B0-4499-BAC4-1653A18B7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860" y="5445848"/>
              <a:ext cx="5099256" cy="2308324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069F15A-104A-47B6-8BC5-E16B50F9B81E}"/>
                </a:ext>
              </a:extLst>
            </p:cNvPr>
            <p:cNvSpPr/>
            <p:nvPr/>
          </p:nvSpPr>
          <p:spPr>
            <a:xfrm>
              <a:off x="1508792" y="5572907"/>
              <a:ext cx="2173068" cy="18547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EFD85DB6-91B0-445B-8B90-4201AE6AF139}"/>
                </a:ext>
              </a:extLst>
            </p:cNvPr>
            <p:cNvCxnSpPr>
              <a:stCxn id="19" idx="0"/>
            </p:cNvCxnSpPr>
            <p:nvPr/>
          </p:nvCxnSpPr>
          <p:spPr>
            <a:xfrm flipV="1">
              <a:off x="2595326" y="5224981"/>
              <a:ext cx="257266" cy="3479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379A4C2-BAFD-4366-89ED-749CC1AC44B8}"/>
                </a:ext>
              </a:extLst>
            </p:cNvPr>
            <p:cNvSpPr txBox="1"/>
            <p:nvPr/>
          </p:nvSpPr>
          <p:spPr>
            <a:xfrm>
              <a:off x="2595326" y="4821938"/>
              <a:ext cx="15840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Ctrl + C (</a:t>
              </a:r>
              <a:r>
                <a:rPr lang="ko-KR" altLang="en-US" sz="1600" b="1" dirty="0">
                  <a:solidFill>
                    <a:srgbClr val="FF0000"/>
                  </a:solidFill>
                  <a:latin typeface="+mn-ea"/>
                </a:rPr>
                <a:t>복사</a:t>
              </a:r>
              <a:r>
                <a:rPr lang="en-US" altLang="ko-KR" sz="1600" b="1" dirty="0">
                  <a:solidFill>
                    <a:srgbClr val="FF0000"/>
                  </a:solidFill>
                  <a:latin typeface="+mn-ea"/>
                </a:rPr>
                <a:t>)</a:t>
              </a:r>
              <a:endParaRPr lang="ko-KR" altLang="en-US" sz="1600" b="1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25" name="그림 24">
            <a:extLst>
              <a:ext uri="{FF2B5EF4-FFF2-40B4-BE49-F238E27FC236}">
                <a16:creationId xmlns:a16="http://schemas.microsoft.com/office/drawing/2014/main" id="{4D824DD7-0634-44D8-977F-6E3806C34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4604079"/>
            <a:ext cx="2703797" cy="36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BBB8B0-D10E-403F-A1D3-78F32F92F5DF}"/>
              </a:ext>
            </a:extLst>
          </p:cNvPr>
          <p:cNvSpPr txBox="1"/>
          <p:nvPr/>
        </p:nvSpPr>
        <p:spPr>
          <a:xfrm>
            <a:off x="471488" y="1237627"/>
            <a:ext cx="3595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링크를 얻는 방법은 다음과 같습니다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56133-D1DB-472B-9398-9491E618DF39}"/>
              </a:ext>
            </a:extLst>
          </p:cNvPr>
          <p:cNvSpPr txBox="1"/>
          <p:nvPr/>
        </p:nvSpPr>
        <p:spPr>
          <a:xfrm>
            <a:off x="4884420" y="2141290"/>
            <a:ext cx="16930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크롬 등의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웹 브라우저로</a:t>
            </a:r>
            <a:endParaRPr lang="en-US" altLang="ko-KR" sz="1600" dirty="0">
              <a:latin typeface="+mn-ea"/>
            </a:endParaRP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원하는 페이지에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접속한 후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상단 주소를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복사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46AC8A3-9E7A-426E-B01A-DA8031717150}"/>
              </a:ext>
            </a:extLst>
          </p:cNvPr>
          <p:cNvSpPr/>
          <p:nvPr/>
        </p:nvSpPr>
        <p:spPr>
          <a:xfrm>
            <a:off x="866678" y="6212132"/>
            <a:ext cx="2127982" cy="1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5AA7FD6-63BD-46A8-836A-138382CC8724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2994660" y="5959251"/>
            <a:ext cx="395190" cy="34721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A045D8D-9ED9-4E53-9834-35F7398CC819}"/>
              </a:ext>
            </a:extLst>
          </p:cNvPr>
          <p:cNvSpPr txBox="1"/>
          <p:nvPr/>
        </p:nvSpPr>
        <p:spPr>
          <a:xfrm>
            <a:off x="3264640" y="5533331"/>
            <a:ext cx="2012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Ctrl + </a:t>
            </a:r>
            <a:r>
              <a:rPr lang="en-US" altLang="ko-KR" sz="1600" b="1">
                <a:solidFill>
                  <a:srgbClr val="FF0000"/>
                </a:solidFill>
                <a:latin typeface="+mn-ea"/>
              </a:rPr>
              <a:t>V (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붙여넣기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05EBF4-0C34-4159-B219-6D41A536B7CB}"/>
              </a:ext>
            </a:extLst>
          </p:cNvPr>
          <p:cNvSpPr txBox="1"/>
          <p:nvPr/>
        </p:nvSpPr>
        <p:spPr>
          <a:xfrm>
            <a:off x="3682717" y="6851185"/>
            <a:ext cx="2630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이벤트가 종료되고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새로운 이벤트가 등장하면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위와 같은 방법으로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이벤트 페이지를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갱신하시면 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875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고급 설정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B5FB1C-E4B4-4FA7-92C0-C45005B0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5" y="2340163"/>
            <a:ext cx="3801005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651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고급 설정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CFFF2A-4C6C-4409-BBF8-BA8E6D87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97" y="2347431"/>
            <a:ext cx="3801005" cy="185763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9EAC63-0D60-4904-8E95-093D790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1723-0919-4CC1-8B92-FF4C8AC9494B}"/>
              </a:ext>
            </a:extLst>
          </p:cNvPr>
          <p:cNvSpPr txBox="1"/>
          <p:nvPr/>
        </p:nvSpPr>
        <p:spPr>
          <a:xfrm>
            <a:off x="1184634" y="4805671"/>
            <a:ext cx="4488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프로그램 관련한 고급 설정이 가능한 창입니다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r>
              <a:rPr lang="ko-KR" altLang="en-US" sz="1600" dirty="0">
                <a:latin typeface="+mn-ea"/>
              </a:rPr>
              <a:t>일반 사용자는 조작을 권장하지 않습니다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182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문의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B24030-2D40-46DD-8F1B-F8212CF70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644" y="2101336"/>
            <a:ext cx="5044711" cy="22950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1722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문의 방법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28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16C20C-578B-4F2B-965A-BF18D66E3ABF}"/>
              </a:ext>
            </a:extLst>
          </p:cNvPr>
          <p:cNvGrpSpPr/>
          <p:nvPr/>
        </p:nvGrpSpPr>
        <p:grpSpPr>
          <a:xfrm>
            <a:off x="1485629" y="1984899"/>
            <a:ext cx="3886742" cy="3048425"/>
            <a:chOff x="1485629" y="1984899"/>
            <a:chExt cx="3886742" cy="304842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412D362-65AD-4484-9D27-5CC03A47B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5629" y="1984899"/>
              <a:ext cx="3886742" cy="3048425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3C8D8E9-2EE7-44FD-809E-85678CCD8D91}"/>
                </a:ext>
              </a:extLst>
            </p:cNvPr>
            <p:cNvSpPr/>
            <p:nvPr/>
          </p:nvSpPr>
          <p:spPr>
            <a:xfrm>
              <a:off x="1546860" y="3538318"/>
              <a:ext cx="4572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D56C87B-8312-4825-AD34-314CD7D963C3}"/>
                </a:ext>
              </a:extLst>
            </p:cNvPr>
            <p:cNvSpPr/>
            <p:nvPr/>
          </p:nvSpPr>
          <p:spPr>
            <a:xfrm>
              <a:off x="2735580" y="3516731"/>
              <a:ext cx="1943100" cy="46218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CACAC0-7598-4DED-9D98-F83013100860}"/>
              </a:ext>
            </a:extLst>
          </p:cNvPr>
          <p:cNvSpPr txBox="1"/>
          <p:nvPr/>
        </p:nvSpPr>
        <p:spPr>
          <a:xfrm>
            <a:off x="2685046" y="5738775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3"/>
              </a:rPr>
              <a:t>블로그에 문의</a:t>
            </a:r>
            <a:endParaRPr lang="en-US" altLang="ko-KR" sz="16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AE0DE3-8D3A-4E59-8475-26A1E83E4D0A}"/>
              </a:ext>
            </a:extLst>
          </p:cNvPr>
          <p:cNvSpPr txBox="1"/>
          <p:nvPr/>
        </p:nvSpPr>
        <p:spPr>
          <a:xfrm>
            <a:off x="1629756" y="6586743"/>
            <a:ext cx="35984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이메일로 문의</a:t>
            </a:r>
            <a:r>
              <a:rPr lang="en-US" altLang="ko-KR" sz="1600" dirty="0">
                <a:latin typeface="+mn-ea"/>
              </a:rPr>
              <a:t> : wlsrlfvkr@gmail.com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3C1AF-E89C-46D4-AE76-FCB7822CEF07}"/>
              </a:ext>
            </a:extLst>
          </p:cNvPr>
          <p:cNvSpPr txBox="1"/>
          <p:nvPr/>
        </p:nvSpPr>
        <p:spPr>
          <a:xfrm>
            <a:off x="2479860" y="6162759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  <a:hlinkClick r:id="rId4"/>
              </a:rPr>
              <a:t>카카오톡 오픈톡방</a:t>
            </a: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36786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각종 오류</a:t>
            </a:r>
          </a:p>
        </p:txBody>
      </p:sp>
    </p:spTree>
    <p:extLst>
      <p:ext uri="{BB962C8B-B14F-4D97-AF65-F5344CB8AC3E}">
        <p14:creationId xmlns:p14="http://schemas.microsoft.com/office/powerpoint/2010/main" val="415210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설치 방법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8F4B9A-2701-46E7-881F-F2807DE40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94" y="2383441"/>
            <a:ext cx="1905000" cy="190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791D5-3399-41C7-BA68-B888C014585A}"/>
              </a:ext>
            </a:extLst>
          </p:cNvPr>
          <p:cNvSpPr txBox="1"/>
          <p:nvPr/>
        </p:nvSpPr>
        <p:spPr>
          <a:xfrm>
            <a:off x="2759494" y="2944059"/>
            <a:ext cx="3165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00" b="1" dirty="0">
                <a:latin typeface="+mn-ea"/>
              </a:rPr>
              <a:t>GersangStation</a:t>
            </a:r>
            <a:endParaRPr lang="ko-KR" altLang="en-US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185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각종 오류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3676F-8F02-43B2-A6AA-822F8BA9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CB412-7C75-4291-8847-01D7EC07B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22" y="2026415"/>
            <a:ext cx="3969901" cy="1711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68BB65-D547-48F9-AFFA-063F41E3D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22" y="5397961"/>
            <a:ext cx="4848902" cy="9907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D89322-E462-4A1C-BAF8-9A66C9808994}"/>
              </a:ext>
            </a:extLst>
          </p:cNvPr>
          <p:cNvSpPr txBox="1"/>
          <p:nvPr/>
        </p:nvSpPr>
        <p:spPr>
          <a:xfrm>
            <a:off x="768222" y="1512503"/>
            <a:ext cx="1352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600" b="1" dirty="0" err="1">
                <a:latin typeface="+mn-ea"/>
              </a:rPr>
              <a:t>0x8007139F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7BD82C-C8FF-47DF-8E1D-D36B4AD8863D}"/>
              </a:ext>
            </a:extLst>
          </p:cNvPr>
          <p:cNvSpPr txBox="1"/>
          <p:nvPr/>
        </p:nvSpPr>
        <p:spPr>
          <a:xfrm>
            <a:off x="768222" y="4054268"/>
            <a:ext cx="1194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해결방법 </a:t>
            </a:r>
            <a:r>
              <a:rPr lang="en-US" altLang="ko-KR" sz="1600" dirty="0">
                <a:latin typeface="+mn-ea"/>
              </a:rPr>
              <a:t>: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22236E-43D5-4636-998B-EFA1325E4058}"/>
              </a:ext>
            </a:extLst>
          </p:cNvPr>
          <p:cNvSpPr txBox="1"/>
          <p:nvPr/>
        </p:nvSpPr>
        <p:spPr>
          <a:xfrm>
            <a:off x="641807" y="4644860"/>
            <a:ext cx="5172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제어판</a:t>
            </a:r>
            <a:r>
              <a:rPr lang="en-US" altLang="ko-KR" sz="1600" dirty="0">
                <a:latin typeface="+mn-ea"/>
              </a:rPr>
              <a:t> – </a:t>
            </a:r>
            <a:r>
              <a:rPr lang="ko-KR" altLang="en-US" sz="1600" dirty="0">
                <a:latin typeface="+mn-ea"/>
              </a:rPr>
              <a:t>프로그램 제거 </a:t>
            </a:r>
            <a:r>
              <a:rPr lang="en-US" altLang="ko-KR" sz="1600" dirty="0">
                <a:latin typeface="+mn-ea"/>
              </a:rPr>
              <a:t>–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검색 후 삭제</a:t>
            </a:r>
            <a:endParaRPr lang="en-US" altLang="ko-KR" sz="1600" dirty="0">
              <a:latin typeface="+mn-ea"/>
            </a:endParaRPr>
          </a:p>
          <a:p>
            <a:pPr marL="342900" indent="-342900" algn="l">
              <a:buAutoNum type="arabicPeriod"/>
            </a:pPr>
            <a:r>
              <a:rPr lang="ko-KR" altLang="en-US" sz="1600" dirty="0">
                <a:latin typeface="+mn-ea"/>
              </a:rPr>
              <a:t>거상 스테이션 실행 후 </a:t>
            </a:r>
            <a:r>
              <a:rPr lang="en-US" altLang="ko-KR" sz="1600" dirty="0" err="1">
                <a:latin typeface="+mn-ea"/>
              </a:rPr>
              <a:t>WebView2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런타임 재설치</a:t>
            </a:r>
            <a:endParaRPr lang="en-US" altLang="ko-KR" sz="1600" dirty="0">
              <a:latin typeface="+mn-ea"/>
            </a:endParaRPr>
          </a:p>
        </p:txBody>
      </p:sp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E1D89307-F7C2-4265-A760-8BABEF4972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22" y="6556686"/>
            <a:ext cx="2858452" cy="12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1570214"/>
            <a:ext cx="5915025" cy="160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거상 스테이션을 사용하기 위해서는 다음과 같은 프로그램의 설치가 필요합니다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endParaRPr lang="en-US" altLang="ko-KR" sz="1600" dirty="0">
              <a:latin typeface="+mn-ea"/>
            </a:endParaRPr>
          </a:p>
          <a:p>
            <a:r>
              <a:rPr lang="en-US" altLang="ko-KR" sz="1600" b="1" dirty="0">
                <a:latin typeface="+mn-ea"/>
              </a:rPr>
              <a:t>.NET 6.0 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프로그램 실행에 필요한 기반 프로그램</a:t>
            </a:r>
            <a:endParaRPr lang="en-US" altLang="ko-KR" sz="1600" dirty="0">
              <a:latin typeface="+mn-ea"/>
            </a:endParaRPr>
          </a:p>
          <a:p>
            <a:r>
              <a:rPr lang="en-US" altLang="ko-KR" sz="1600" b="1" dirty="0" err="1">
                <a:latin typeface="+mn-ea"/>
              </a:rPr>
              <a:t>WebView2</a:t>
            </a:r>
            <a:r>
              <a:rPr lang="en-US" altLang="ko-KR" sz="1600" b="1" dirty="0">
                <a:latin typeface="+mn-ea"/>
              </a:rPr>
              <a:t> Runtime 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웹 브라우저 관련 프로그램</a:t>
            </a:r>
            <a:endParaRPr lang="en-US" altLang="ko-KR" sz="1600" dirty="0">
              <a:latin typeface="+mn-ea"/>
            </a:endParaRPr>
          </a:p>
          <a:p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A1BDEF1-DB8F-4F92-ACEC-5DDA8C60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5" y="6155986"/>
            <a:ext cx="2290932" cy="28394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186C09B-679C-4BE1-99CE-9C75D6531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" y="3377733"/>
            <a:ext cx="1127904" cy="1166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0F2048-EBC3-4C75-AF34-C6D45F379249}"/>
              </a:ext>
            </a:extLst>
          </p:cNvPr>
          <p:cNvSpPr txBox="1"/>
          <p:nvPr/>
        </p:nvSpPr>
        <p:spPr>
          <a:xfrm>
            <a:off x="2032987" y="3782116"/>
            <a:ext cx="3158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+mn-ea"/>
              </a:rPr>
              <a:t>먼저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프로그램을 실행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DB461A34-9787-49B4-94B9-924D2767ED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" y="4742878"/>
            <a:ext cx="2895650" cy="121476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F1DAE7-D3E4-4F28-B358-5F048F06B382}"/>
              </a:ext>
            </a:extLst>
          </p:cNvPr>
          <p:cNvSpPr/>
          <p:nvPr/>
        </p:nvSpPr>
        <p:spPr>
          <a:xfrm>
            <a:off x="2126047" y="5684163"/>
            <a:ext cx="562911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8EAEDD-C25E-4E36-A3DF-88D495B82237}"/>
              </a:ext>
            </a:extLst>
          </p:cNvPr>
          <p:cNvSpPr txBox="1"/>
          <p:nvPr/>
        </p:nvSpPr>
        <p:spPr>
          <a:xfrm>
            <a:off x="3687329" y="5057870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62AF94-250A-4F7E-B8C7-2C95CE615696}"/>
              </a:ext>
            </a:extLst>
          </p:cNvPr>
          <p:cNvSpPr/>
          <p:nvPr/>
        </p:nvSpPr>
        <p:spPr>
          <a:xfrm>
            <a:off x="879297" y="8331927"/>
            <a:ext cx="1515411" cy="28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327E5A-0B89-4AAA-BEB6-D46E4A2CC079}"/>
              </a:ext>
            </a:extLst>
          </p:cNvPr>
          <p:cNvSpPr txBox="1"/>
          <p:nvPr/>
        </p:nvSpPr>
        <p:spPr>
          <a:xfrm>
            <a:off x="3026451" y="6323022"/>
            <a:ext cx="3283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x64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32</a:t>
            </a:r>
            <a:r>
              <a:rPr lang="ko-KR" altLang="en-US" sz="1600" dirty="0">
                <a:latin typeface="+mn-ea"/>
              </a:rPr>
              <a:t>비트 </a:t>
            </a:r>
            <a:r>
              <a:rPr lang="en-US" altLang="ko-KR" sz="1600" dirty="0">
                <a:latin typeface="+mn-ea"/>
              </a:rPr>
              <a:t>-&gt; “Download </a:t>
            </a:r>
            <a:r>
              <a:rPr lang="en-US" altLang="ko-KR" sz="1600" dirty="0" err="1">
                <a:latin typeface="+mn-ea"/>
              </a:rPr>
              <a:t>x32</a:t>
            </a:r>
            <a:r>
              <a:rPr lang="en-US" altLang="ko-KR" sz="1600" dirty="0">
                <a:latin typeface="+mn-ea"/>
              </a:rPr>
              <a:t>”</a:t>
            </a:r>
          </a:p>
          <a:p>
            <a:pPr algn="l"/>
            <a:r>
              <a:rPr lang="en-US" altLang="ko-KR" sz="1600" dirty="0">
                <a:latin typeface="+mn-ea"/>
              </a:rPr>
              <a:t>(</a:t>
            </a:r>
            <a:r>
              <a:rPr lang="ko-KR" altLang="en-US" sz="1600" dirty="0">
                <a:latin typeface="+mn-ea"/>
              </a:rPr>
              <a:t>윈도우</a:t>
            </a:r>
            <a:r>
              <a:rPr lang="en-US" altLang="ko-KR" sz="1600" dirty="0">
                <a:latin typeface="+mn-ea"/>
              </a:rPr>
              <a:t>10 </a:t>
            </a:r>
            <a:r>
              <a:rPr lang="ko-KR" altLang="en-US" sz="1600" dirty="0">
                <a:latin typeface="+mn-ea"/>
              </a:rPr>
              <a:t>이상 시 </a:t>
            </a:r>
            <a:r>
              <a:rPr lang="en-US" altLang="ko-KR" sz="1600" dirty="0">
                <a:latin typeface="+mn-ea"/>
              </a:rPr>
              <a:t>64</a:t>
            </a:r>
            <a:r>
              <a:rPr lang="ko-KR" altLang="en-US" sz="1600" dirty="0">
                <a:latin typeface="+mn-ea"/>
              </a:rPr>
              <a:t>비트입니다</a:t>
            </a:r>
            <a:r>
              <a:rPr lang="en-US" altLang="ko-KR" sz="1600" dirty="0">
                <a:latin typeface="+mn-ea"/>
              </a:rPr>
              <a:t>.)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5A66AF0-C656-4F61-BCC3-7C7670892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441" y="7438660"/>
            <a:ext cx="2841292" cy="15567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5A5702-915E-47D3-BC9F-00B401433221}"/>
              </a:ext>
            </a:extLst>
          </p:cNvPr>
          <p:cNvSpPr/>
          <p:nvPr/>
        </p:nvSpPr>
        <p:spPr>
          <a:xfrm>
            <a:off x="4936229" y="8592211"/>
            <a:ext cx="425379" cy="2438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9BDC63-386D-4808-99E2-7EE66A14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0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61FE49A-B375-42E1-A23A-BEAC22B53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83" y="4098148"/>
            <a:ext cx="2858452" cy="122836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DE3AD276-C2B4-4B2E-90AA-680EBBAFFCEB}"/>
              </a:ext>
            </a:extLst>
          </p:cNvPr>
          <p:cNvGrpSpPr/>
          <p:nvPr/>
        </p:nvGrpSpPr>
        <p:grpSpPr>
          <a:xfrm>
            <a:off x="469583" y="1461465"/>
            <a:ext cx="3360818" cy="2398355"/>
            <a:chOff x="471488" y="1481121"/>
            <a:chExt cx="3642934" cy="259967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4856E1-97B2-41D1-89DF-395DD6FEE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488" y="1481121"/>
              <a:ext cx="3642934" cy="2599679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419E345-2E4C-49CF-BB5F-7B17C7BA1B43}"/>
                </a:ext>
              </a:extLst>
            </p:cNvPr>
            <p:cNvSpPr/>
            <p:nvPr/>
          </p:nvSpPr>
          <p:spPr>
            <a:xfrm>
              <a:off x="2821104" y="3852135"/>
              <a:ext cx="562911" cy="19941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396990-7223-4E2A-A452-2F5E22E7B903}"/>
              </a:ext>
            </a:extLst>
          </p:cNvPr>
          <p:cNvSpPr txBox="1"/>
          <p:nvPr/>
        </p:nvSpPr>
        <p:spPr>
          <a:xfrm>
            <a:off x="4107180" y="2247900"/>
            <a:ext cx="21755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설치</a:t>
            </a:r>
            <a:r>
              <a:rPr lang="en-US" altLang="ko-KR" sz="1600" dirty="0">
                <a:latin typeface="+mn-ea"/>
              </a:rPr>
              <a:t>” </a:t>
            </a:r>
            <a:r>
              <a:rPr lang="ko-KR" altLang="en-US" sz="1600" dirty="0">
                <a:latin typeface="+mn-ea"/>
              </a:rPr>
              <a:t>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설치를 완료하신 뒤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스테이션을 다시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24E1CF-B54B-4C50-A35E-98C813280173}"/>
              </a:ext>
            </a:extLst>
          </p:cNvPr>
          <p:cNvSpPr/>
          <p:nvPr/>
        </p:nvSpPr>
        <p:spPr>
          <a:xfrm>
            <a:off x="1952618" y="5041978"/>
            <a:ext cx="628657" cy="2169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1F1928-12C4-4C66-BDD1-6689F4B3EA89}"/>
              </a:ext>
            </a:extLst>
          </p:cNvPr>
          <p:cNvSpPr txBox="1"/>
          <p:nvPr/>
        </p:nvSpPr>
        <p:spPr>
          <a:xfrm>
            <a:off x="3783071" y="4419941"/>
            <a:ext cx="2497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다음과 같은 창이 뜬다면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예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를 눌러주세요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3A129A3-B0EE-4CE3-B121-A76658160E25}"/>
              </a:ext>
            </a:extLst>
          </p:cNvPr>
          <p:cNvGrpSpPr/>
          <p:nvPr/>
        </p:nvGrpSpPr>
        <p:grpSpPr>
          <a:xfrm>
            <a:off x="469583" y="5564838"/>
            <a:ext cx="2750272" cy="1506920"/>
            <a:chOff x="471488" y="6123023"/>
            <a:chExt cx="3633262" cy="1990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A711911-432F-43D2-A0EB-4F5F10B82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488" y="6123023"/>
              <a:ext cx="3633262" cy="1990725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DD29B91-35CD-4C2E-9646-A2152FC4806F}"/>
                </a:ext>
              </a:extLst>
            </p:cNvPr>
            <p:cNvSpPr/>
            <p:nvPr/>
          </p:nvSpPr>
          <p:spPr>
            <a:xfrm>
              <a:off x="2755097" y="7635239"/>
              <a:ext cx="582463" cy="289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CF15E134-EC67-43F8-B17F-D08A675D7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3" y="7371173"/>
            <a:ext cx="3835717" cy="1700040"/>
          </a:xfrm>
          <a:prstGeom prst="rect">
            <a:avLst/>
          </a:prstGeom>
        </p:spPr>
      </p:pic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0D061787-9736-40C4-9420-D1D187C6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5EEE28-1C30-45DC-B815-571483A60C9F}"/>
              </a:ext>
            </a:extLst>
          </p:cNvPr>
          <p:cNvSpPr txBox="1"/>
          <p:nvPr/>
        </p:nvSpPr>
        <p:spPr>
          <a:xfrm>
            <a:off x="3663669" y="6049844"/>
            <a:ext cx="1765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열기 버튼을 눌러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설치 해주세요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9E98D0-F2A9-43D5-A0DC-C8AEFCCA2822}"/>
              </a:ext>
            </a:extLst>
          </p:cNvPr>
          <p:cNvSpPr txBox="1"/>
          <p:nvPr/>
        </p:nvSpPr>
        <p:spPr>
          <a:xfrm>
            <a:off x="4433745" y="7847108"/>
            <a:ext cx="2220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설치가 모두 완료되면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거상 스테이션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실행이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55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F4E56E-7B66-4DB2-A4C4-98AE19C2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5681" y="1808427"/>
            <a:ext cx="3017519" cy="16696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최초 실행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다음과 같은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메시지가 출력됩니다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0" indent="0">
              <a:buNone/>
            </a:pP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en-US" altLang="ko-KR" sz="1600" dirty="0">
                <a:latin typeface="+mn-ea"/>
              </a:rPr>
              <a:t>“</a:t>
            </a:r>
            <a:r>
              <a:rPr lang="ko-KR" altLang="en-US" sz="1600" dirty="0">
                <a:latin typeface="+mn-ea"/>
              </a:rPr>
              <a:t>확인</a:t>
            </a:r>
            <a:r>
              <a:rPr lang="en-US" altLang="ko-KR" sz="1600" dirty="0">
                <a:latin typeface="+mn-ea"/>
              </a:rPr>
              <a:t>“ </a:t>
            </a:r>
            <a:r>
              <a:rPr lang="ko-KR" altLang="en-US" sz="1600" dirty="0">
                <a:latin typeface="+mn-ea"/>
              </a:rPr>
              <a:t>버튼을 눌러 계정을 </a:t>
            </a:r>
            <a:endParaRPr lang="en-US" altLang="ko-KR" sz="1600" dirty="0">
              <a:latin typeface="+mn-ea"/>
            </a:endParaRPr>
          </a:p>
          <a:p>
            <a:pPr marL="0" indent="0">
              <a:buNone/>
            </a:pPr>
            <a:r>
              <a:rPr lang="ko-KR" altLang="en-US" sz="1600" dirty="0">
                <a:latin typeface="+mn-ea"/>
              </a:rPr>
              <a:t>설정합니다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BBC0C5-338F-4729-A245-0F064518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533045"/>
            <a:ext cx="2850833" cy="22204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EB4CB-46FE-426D-8637-481AF334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1D75702-67E6-4527-9A64-A924C3F5AACC}"/>
              </a:ext>
            </a:extLst>
          </p:cNvPr>
          <p:cNvSpPr/>
          <p:nvPr/>
        </p:nvSpPr>
        <p:spPr>
          <a:xfrm>
            <a:off x="1748628" y="3116580"/>
            <a:ext cx="537372" cy="200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099567F-72B5-40F4-9A9F-9F8A3675D572}"/>
              </a:ext>
            </a:extLst>
          </p:cNvPr>
          <p:cNvSpPr txBox="1">
            <a:spLocks/>
          </p:cNvSpPr>
          <p:nvPr/>
        </p:nvSpPr>
        <p:spPr>
          <a:xfrm>
            <a:off x="2439297" y="4238149"/>
            <a:ext cx="1979405" cy="323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latin typeface="+mn-ea"/>
                <a:hlinkClick r:id="rId3" action="ppaction://hlinksldjump"/>
              </a:rPr>
              <a:t>계정 설정하는 방법</a:t>
            </a:r>
            <a:endParaRPr lang="en-US" altLang="ko-KR" sz="16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F1846-AEA5-4B72-90D8-EFD2713B0CAC}"/>
              </a:ext>
            </a:extLst>
          </p:cNvPr>
          <p:cNvSpPr txBox="1"/>
          <p:nvPr/>
        </p:nvSpPr>
        <p:spPr>
          <a:xfrm>
            <a:off x="922668" y="5462250"/>
            <a:ext cx="4808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600" dirty="0">
                <a:latin typeface="+mn-ea"/>
              </a:rPr>
              <a:t>.NET 6.0 Runtime </a:t>
            </a:r>
            <a:r>
              <a:rPr lang="ko-KR" altLang="en-US" sz="1600" dirty="0">
                <a:latin typeface="+mn-ea"/>
              </a:rPr>
              <a:t>설치 창이 계속 뜬다면</a:t>
            </a:r>
            <a:r>
              <a:rPr lang="en-US" altLang="ko-KR" sz="1600" dirty="0">
                <a:latin typeface="+mn-ea"/>
              </a:rPr>
              <a:t>? -&gt; </a:t>
            </a:r>
            <a:r>
              <a:rPr lang="ko-KR" altLang="en-US" sz="1600" dirty="0">
                <a:latin typeface="+mn-ea"/>
                <a:hlinkClick r:id="rId4"/>
              </a:rPr>
              <a:t>접속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AB2786-4871-78B0-BEF9-8A14B5C32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668" y="5906910"/>
            <a:ext cx="5012662" cy="2190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487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7610918"/>
            <a:ext cx="6858000" cy="229508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635440-90A5-439C-A6D9-98076AB87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5369" y="6198573"/>
            <a:ext cx="2967259" cy="282469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2500" dirty="0">
                <a:solidFill>
                  <a:srgbClr val="FFFFFF"/>
                </a:solidFill>
              </a:rPr>
              <a:t>메인 화면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5800-D8CB-4E70-B56C-F45882BEA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27" y="1752388"/>
            <a:ext cx="3886742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52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019B5-DF9D-4364-B0BE-A04CCFFAFB4D}"/>
              </a:ext>
            </a:extLst>
          </p:cNvPr>
          <p:cNvGrpSpPr>
            <a:grpSpLocks noChangeAspect="1"/>
          </p:cNvGrpSpPr>
          <p:nvPr/>
        </p:nvGrpSpPr>
        <p:grpSpPr>
          <a:xfrm>
            <a:off x="484171" y="1442195"/>
            <a:ext cx="2880000" cy="2258823"/>
            <a:chOff x="484171" y="1259315"/>
            <a:chExt cx="3886742" cy="304842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7974859-755E-4EB0-A1A0-425E26A8B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4171" y="1259315"/>
              <a:ext cx="3886742" cy="3048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B78F7AA-E1A1-4AD4-9653-C9C16FFD53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8531" t="33232" r="40974" b="27183"/>
            <a:stretch/>
          </p:blipFill>
          <p:spPr>
            <a:xfrm>
              <a:off x="1204399" y="2272360"/>
              <a:ext cx="1573969" cy="12067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30D904-35DB-4C6F-A9C7-C17452038608}"/>
                </a:ext>
              </a:extLst>
            </p:cNvPr>
            <p:cNvSpPr/>
            <p:nvPr/>
          </p:nvSpPr>
          <p:spPr>
            <a:xfrm>
              <a:off x="1204399" y="2295245"/>
              <a:ext cx="1573969" cy="118382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01B1D09E-F69D-48D6-B5D3-44DFC2BCA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8" y="4128050"/>
            <a:ext cx="1541448" cy="14148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731572-93F4-445D-A3B4-1875A9E05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8</a:t>
            </a:fld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FDA33CC-EEE5-4138-9B38-78C17D35644F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6028752"/>
            <a:ext cx="2880000" cy="2258823"/>
            <a:chOff x="1120935" y="2442107"/>
            <a:chExt cx="3886742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A561DB4-24EE-4F42-B960-343CB1250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2442107"/>
              <a:ext cx="3886742" cy="30484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25D00804-0852-4446-B8CB-6ED4135ED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8599" t="21187" r="34542" b="66520"/>
            <a:stretch/>
          </p:blipFill>
          <p:spPr>
            <a:xfrm>
              <a:off x="1843790" y="3087975"/>
              <a:ext cx="1821306" cy="374754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D1F877-FFAB-4D13-8230-E951E56B482D}"/>
                </a:ext>
              </a:extLst>
            </p:cNvPr>
            <p:cNvSpPr/>
            <p:nvPr/>
          </p:nvSpPr>
          <p:spPr>
            <a:xfrm>
              <a:off x="1855031" y="3065490"/>
              <a:ext cx="1810065" cy="3972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104B26D-1533-45CA-9B9A-9BF077F19EDD}"/>
              </a:ext>
            </a:extLst>
          </p:cNvPr>
          <p:cNvSpPr txBox="1"/>
          <p:nvPr/>
        </p:nvSpPr>
        <p:spPr>
          <a:xfrm>
            <a:off x="3593175" y="2050506"/>
            <a:ext cx="29354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 수령 및 게임실행 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사용될 계정을 선택합니다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C7F772-F17A-4513-A27D-98FA600CFEF2}"/>
              </a:ext>
            </a:extLst>
          </p:cNvPr>
          <p:cNvSpPr txBox="1"/>
          <p:nvPr/>
        </p:nvSpPr>
        <p:spPr>
          <a:xfrm>
            <a:off x="2343978" y="4186864"/>
            <a:ext cx="3429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계정 선택 박스를 클릭하면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최초 실행 시 추가한 계정이 목록에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다음과 같이 표시됩니다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en-US" altLang="ko-KR" sz="1600" dirty="0">
                <a:latin typeface="+mn-ea"/>
              </a:rPr>
              <a:t>1,2,3</a:t>
            </a:r>
            <a:r>
              <a:rPr lang="ko-KR" altLang="en-US" sz="1600" dirty="0">
                <a:latin typeface="+mn-ea"/>
              </a:rPr>
              <a:t>클 각각 선택 가능합니다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B947353-E4CA-4F7F-A04B-EF6448C0AFAF}"/>
              </a:ext>
            </a:extLst>
          </p:cNvPr>
          <p:cNvCxnSpPr>
            <a:endCxn id="16" idx="0"/>
          </p:cNvCxnSpPr>
          <p:nvPr/>
        </p:nvCxnSpPr>
        <p:spPr>
          <a:xfrm rot="5400000">
            <a:off x="889245" y="3439955"/>
            <a:ext cx="1041062" cy="33512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447CFB2-431E-4316-9A8C-0AA6AE3D57A4}"/>
              </a:ext>
            </a:extLst>
          </p:cNvPr>
          <p:cNvSpPr txBox="1"/>
          <p:nvPr/>
        </p:nvSpPr>
        <p:spPr>
          <a:xfrm>
            <a:off x="3506514" y="6318802"/>
            <a:ext cx="32127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 err="1">
                <a:latin typeface="+mn-ea"/>
              </a:rPr>
              <a:t>프리셋</a:t>
            </a:r>
            <a:r>
              <a:rPr lang="ko-KR" altLang="en-US" sz="1600" dirty="0">
                <a:latin typeface="+mn-ea"/>
              </a:rPr>
              <a:t> 선택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각 </a:t>
            </a:r>
            <a:r>
              <a:rPr lang="ko-KR" altLang="en-US" sz="1600" dirty="0" err="1">
                <a:latin typeface="+mn-ea"/>
              </a:rPr>
              <a:t>프리셋마다</a:t>
            </a:r>
            <a:r>
              <a:rPr lang="ko-KR" altLang="en-US" sz="1600" dirty="0">
                <a:latin typeface="+mn-ea"/>
              </a:rPr>
              <a:t> 계정선택 박스의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정보를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저장 가능합니다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생시 운영 등을 위해 많은 계정을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보유하신 분들에게 유용합니다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378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EC37A-1969-4436-B1CE-E92D20C9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5C99E0-74B7-4971-B160-8A2E428181BE}"/>
              </a:ext>
            </a:extLst>
          </p:cNvPr>
          <p:cNvGrpSpPr>
            <a:grpSpLocks noChangeAspect="1"/>
          </p:cNvGrpSpPr>
          <p:nvPr/>
        </p:nvGrpSpPr>
        <p:grpSpPr>
          <a:xfrm>
            <a:off x="486728" y="1436589"/>
            <a:ext cx="2880000" cy="2258823"/>
            <a:chOff x="1120935" y="5939680"/>
            <a:chExt cx="3886742" cy="3048425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C54CF48-C5CE-4874-AC69-ECA8E33C8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20935" y="5939680"/>
              <a:ext cx="3886742" cy="3048425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E160CCB8-7DFA-41AE-8FFF-817E64ED3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9415" t="33637" r="26893" b="27270"/>
            <a:stretch/>
          </p:blipFill>
          <p:spPr>
            <a:xfrm>
              <a:off x="3430249" y="6965077"/>
              <a:ext cx="532151" cy="1191719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B032E1F-EB02-4238-B987-613B7F7B5F0B}"/>
                </a:ext>
              </a:extLst>
            </p:cNvPr>
            <p:cNvSpPr/>
            <p:nvPr/>
          </p:nvSpPr>
          <p:spPr>
            <a:xfrm>
              <a:off x="3430249" y="6965077"/>
              <a:ext cx="532151" cy="11917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E27D4D8-E590-4333-B753-0432D11C0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070" y="7101840"/>
            <a:ext cx="1295628" cy="100185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25B0EB-9975-4515-B448-879253CF24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728" y="4122351"/>
            <a:ext cx="1924319" cy="1295581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ADC9E1-069D-4FE2-AAAA-55B7F3DBC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311C-6AC6-403F-922F-D49D21731A5D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133461-F633-4B93-81FE-006CCCE30F7C}"/>
              </a:ext>
            </a:extLst>
          </p:cNvPr>
          <p:cNvSpPr txBox="1"/>
          <p:nvPr/>
        </p:nvSpPr>
        <p:spPr>
          <a:xfrm>
            <a:off x="3521208" y="1991943"/>
            <a:ext cx="3113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로그인 스위치입니다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클릭 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계정 선택 박스에서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선택한 계정으로 로그인 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2AA89-CC67-44AB-A0C2-914EC903682F}"/>
              </a:ext>
            </a:extLst>
          </p:cNvPr>
          <p:cNvSpPr txBox="1"/>
          <p:nvPr/>
        </p:nvSpPr>
        <p:spPr>
          <a:xfrm>
            <a:off x="2657475" y="4477753"/>
            <a:ext cx="3837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만약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가 설정되어 있다면</a:t>
            </a:r>
            <a:r>
              <a:rPr lang="en-US" altLang="ko-KR" sz="1600" dirty="0">
                <a:latin typeface="+mn-ea"/>
              </a:rPr>
              <a:t>,</a:t>
            </a:r>
          </a:p>
          <a:p>
            <a:pPr algn="l"/>
            <a:r>
              <a:rPr lang="ko-KR" altLang="en-US" sz="1600" dirty="0">
                <a:latin typeface="+mn-ea"/>
              </a:rPr>
              <a:t>다음과 같이 </a:t>
            </a:r>
            <a:r>
              <a:rPr lang="en-US" altLang="ko-KR" sz="1600" dirty="0">
                <a:latin typeface="+mn-ea"/>
              </a:rPr>
              <a:t>OTP</a:t>
            </a:r>
            <a:r>
              <a:rPr lang="ko-KR" altLang="en-US" sz="1600" dirty="0">
                <a:latin typeface="+mn-ea"/>
              </a:rPr>
              <a:t>를 입력할 수 있습니다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6589989-5F5A-4310-877C-CF624C13E356}"/>
              </a:ext>
            </a:extLst>
          </p:cNvPr>
          <p:cNvGrpSpPr>
            <a:grpSpLocks noChangeAspect="1"/>
          </p:cNvGrpSpPr>
          <p:nvPr/>
        </p:nvGrpSpPr>
        <p:grpSpPr>
          <a:xfrm>
            <a:off x="471488" y="5844869"/>
            <a:ext cx="2880000" cy="2258823"/>
            <a:chOff x="1326072" y="2370519"/>
            <a:chExt cx="3886742" cy="3048425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6A2658F-DD6F-4AF1-9C13-9C08B357F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26072" y="2370519"/>
              <a:ext cx="3886742" cy="304842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DFE22B88-5EB6-4177-A8AC-B6EF427C8B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678" t="33124" r="15137" b="26800"/>
            <a:stretch/>
          </p:blipFill>
          <p:spPr>
            <a:xfrm>
              <a:off x="4189750" y="3380282"/>
              <a:ext cx="434715" cy="122169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8D13F7C-D3E0-4A46-92F4-8EEEB208BADD}"/>
                </a:ext>
              </a:extLst>
            </p:cNvPr>
            <p:cNvSpPr/>
            <p:nvPr/>
          </p:nvSpPr>
          <p:spPr>
            <a:xfrm>
              <a:off x="4189750" y="3382740"/>
              <a:ext cx="434715" cy="121924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CAFD8A57-9AF2-442E-B99C-375B851F9C27}"/>
              </a:ext>
            </a:extLst>
          </p:cNvPr>
          <p:cNvSpPr txBox="1"/>
          <p:nvPr/>
        </p:nvSpPr>
        <p:spPr>
          <a:xfrm>
            <a:off x="3619446" y="5844869"/>
            <a:ext cx="283603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latin typeface="+mn-ea"/>
              </a:rPr>
              <a:t>검색 보상 수령 버튼입니다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algn="l"/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사통팔달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대전귀환서 등</a:t>
            </a:r>
            <a:endParaRPr lang="en-US" altLang="ko-KR" sz="1600" dirty="0">
              <a:latin typeface="+mn-ea"/>
            </a:endParaRPr>
          </a:p>
          <a:p>
            <a:pPr algn="l"/>
            <a:r>
              <a:rPr lang="ko-KR" altLang="en-US" sz="1600" dirty="0">
                <a:latin typeface="+mn-ea"/>
              </a:rPr>
              <a:t>검색보상을 수령 가능합니다</a:t>
            </a:r>
            <a:r>
              <a:rPr lang="en-US" altLang="ko-KR" sz="16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487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600" dirty="0" smtClean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486</TotalTime>
  <Words>1050</Words>
  <Application>Microsoft Office PowerPoint</Application>
  <PresentationFormat>A4 용지(210x297mm)</PresentationFormat>
  <Paragraphs>308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Office 테마</vt:lpstr>
      <vt:lpstr>거상 스테이션 사용 설명서  (v1.1.0 기준)</vt:lpstr>
      <vt:lpstr>목차</vt:lpstr>
      <vt:lpstr>설치 방법</vt:lpstr>
      <vt:lpstr>설치 방법</vt:lpstr>
      <vt:lpstr>설치 방법</vt:lpstr>
      <vt:lpstr>설치 방법</vt:lpstr>
      <vt:lpstr>메인 화면</vt:lpstr>
      <vt:lpstr>메인 화면</vt:lpstr>
      <vt:lpstr>메인 화면</vt:lpstr>
      <vt:lpstr>메인 화면</vt:lpstr>
      <vt:lpstr>메인 화면</vt:lpstr>
      <vt:lpstr>메인 화면</vt:lpstr>
      <vt:lpstr>메인 화면</vt:lpstr>
      <vt:lpstr>계정 설정 화면</vt:lpstr>
      <vt:lpstr>계정 설정</vt:lpstr>
      <vt:lpstr>계정 설정</vt:lpstr>
      <vt:lpstr>계정 설정</vt:lpstr>
      <vt:lpstr>클라이언트 설정 화면</vt:lpstr>
      <vt:lpstr>클라이언트 설정</vt:lpstr>
      <vt:lpstr>클라이언트 설정</vt:lpstr>
      <vt:lpstr>클라이언트 설정</vt:lpstr>
      <vt:lpstr>나만의 바로가기 설정 화면</vt:lpstr>
      <vt:lpstr>나만의 바로가기 설정</vt:lpstr>
      <vt:lpstr>나만의 바로가기 설정</vt:lpstr>
      <vt:lpstr>고급 설정 화면</vt:lpstr>
      <vt:lpstr>고급 설정</vt:lpstr>
      <vt:lpstr>문의 방법</vt:lpstr>
      <vt:lpstr>문의 방법</vt:lpstr>
      <vt:lpstr>각종 오류</vt:lpstr>
      <vt:lpstr>각종 오류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거상 스테이션 사용 설명서 (v1.0.0 기준)</dc:title>
  <dc:creator>김병대</dc:creator>
  <cp:lastModifiedBy>김 병대</cp:lastModifiedBy>
  <cp:revision>201</cp:revision>
  <dcterms:created xsi:type="dcterms:W3CDTF">2022-02-19T05:46:20Z</dcterms:created>
  <dcterms:modified xsi:type="dcterms:W3CDTF">2022-07-23T09:26:44Z</dcterms:modified>
</cp:coreProperties>
</file>