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</p:sldMasterIdLst>
  <p:notesMasterIdLst>
    <p:notesMasterId r:id="rId39"/>
  </p:notesMasterIdLst>
  <p:sldIdLst>
    <p:sldId id="257" r:id="rId12"/>
    <p:sldId id="260" r:id="rId13"/>
    <p:sldId id="287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301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299" r:id="rId33"/>
    <p:sldId id="300" r:id="rId34"/>
    <p:sldId id="302" r:id="rId35"/>
    <p:sldId id="304" r:id="rId36"/>
    <p:sldId id="303" r:id="rId37"/>
    <p:sldId id="259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50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761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084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634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663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54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074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360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153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624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340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25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9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904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7123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30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90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337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9042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8121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6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83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94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967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861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319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909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4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31437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4301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4310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2617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01186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94489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4560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76852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08389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71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05648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31437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4301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4310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2617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01186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94489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4560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76852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083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7644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71545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056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31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82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42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11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645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08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4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88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01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06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76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317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828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422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116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6456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0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471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886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018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064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764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317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828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422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116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64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089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471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886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018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064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764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317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828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422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6456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089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471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886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018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064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410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1793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8865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4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0979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0124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02332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100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28139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66661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7119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410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17937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88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4861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0979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012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02332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100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28139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6666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71191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5745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9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0992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47578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87883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88791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2639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7334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7152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19163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76157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5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9217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0992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47578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87883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88791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2639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7334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7152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19163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76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3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3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87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87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87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87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31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31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91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91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5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jpe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11" Type="http://schemas.openxmlformats.org/officeDocument/2006/relationships/image" Target="../media/image22.PNG"/><Relationship Id="rId5" Type="http://schemas.openxmlformats.org/officeDocument/2006/relationships/image" Target="../media/image17.jpe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 smtClean="0">
                <a:solidFill>
                  <a:schemeClr val="bg1"/>
                </a:solidFill>
              </a:rPr>
              <a:t>2</a:t>
            </a:r>
            <a:r>
              <a:rPr lang="ko-KR" altLang="en-US" sz="4400" b="1" spc="-150" dirty="0" smtClean="0">
                <a:solidFill>
                  <a:schemeClr val="bg1"/>
                </a:solidFill>
              </a:rPr>
              <a:t>차 프로젝트</a:t>
            </a:r>
            <a:endParaRPr lang="en-US" altLang="ko-KR" sz="4400" b="1" spc="-150" dirty="0" smtClean="0">
              <a:solidFill>
                <a:schemeClr val="bg1"/>
              </a:solidFill>
            </a:endParaRPr>
          </a:p>
          <a:p>
            <a:pPr algn="ctr"/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강민재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정병수 최영진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For vacation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prstClr val="white"/>
                </a:solidFill>
              </a:rPr>
              <a:t>5)DB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541803"/>
              </p:ext>
            </p:extLst>
          </p:nvPr>
        </p:nvGraphicFramePr>
        <p:xfrm>
          <a:off x="1524000" y="23488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Address1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Address2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4360" y="1772816"/>
            <a:ext cx="549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Address Table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6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prstClr val="white"/>
                </a:solidFill>
              </a:rPr>
              <a:t>5)DB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24154"/>
              </p:ext>
            </p:extLst>
          </p:nvPr>
        </p:nvGraphicFramePr>
        <p:xfrm>
          <a:off x="1524000" y="2348880"/>
          <a:ext cx="644226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870266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Primary key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Atuo</a:t>
                      </a:r>
                      <a:r>
                        <a:rPr lang="en-US" altLang="ko-KR" baseline="0" dirty="0" smtClean="0"/>
                        <a:t> increment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Period1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Period2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Period3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Address1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4360" y="1772816"/>
            <a:ext cx="549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Worker Table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6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prstClr val="white"/>
                </a:solidFill>
              </a:rPr>
              <a:t>5)DB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66521"/>
              </p:ext>
            </p:extLst>
          </p:nvPr>
        </p:nvGraphicFramePr>
        <p:xfrm>
          <a:off x="1524000" y="234888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Address2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Img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4360" y="1772816"/>
            <a:ext cx="549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Worker Table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3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prstClr val="white"/>
                </a:solidFill>
              </a:rPr>
              <a:t>5)DB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783794"/>
              </p:ext>
            </p:extLst>
          </p:nvPr>
        </p:nvGraphicFramePr>
        <p:xfrm>
          <a:off x="1524000" y="2348880"/>
          <a:ext cx="644359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871599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Primary</a:t>
                      </a:r>
                      <a:r>
                        <a:rPr lang="en-US" altLang="ko-KR" baseline="0" dirty="0" smtClean="0"/>
                        <a:t> key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Auto increment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Resnum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Wnum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Rating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Decimal(2,1)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Wrcontent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Wrdate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4360" y="1772816"/>
            <a:ext cx="549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Workerboard</a:t>
            </a:r>
            <a:r>
              <a:rPr lang="en-US" altLang="ko-KR" dirty="0" smtClean="0">
                <a:solidFill>
                  <a:prstClr val="black"/>
                </a:solidFill>
              </a:rPr>
              <a:t> Table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3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기술설명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최영</a:t>
            </a:r>
            <a:r>
              <a:rPr lang="ko-KR" altLang="en-US" sz="1600" dirty="0">
                <a:solidFill>
                  <a:prstClr val="white"/>
                </a:solidFill>
              </a:rPr>
              <a:t>진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15" y="1607893"/>
            <a:ext cx="1424291" cy="30689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2715" y="1585067"/>
            <a:ext cx="1424291" cy="474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339752" y="1822357"/>
            <a:ext cx="93610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043158"/>
            <a:ext cx="4885888" cy="256830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206" y="3753053"/>
            <a:ext cx="2613288" cy="154815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65118" y="938252"/>
            <a:ext cx="283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조건 및 중복체크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997" y="3279613"/>
            <a:ext cx="2605451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기술설명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최영</a:t>
            </a:r>
            <a:r>
              <a:rPr lang="ko-KR" altLang="en-US" sz="1600" dirty="0">
                <a:solidFill>
                  <a:prstClr val="white"/>
                </a:solidFill>
              </a:rPr>
              <a:t>진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15" y="1607893"/>
            <a:ext cx="1424291" cy="30689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9118" y="2090018"/>
            <a:ext cx="1424291" cy="618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314138" y="2394999"/>
            <a:ext cx="93610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5118" y="938252"/>
            <a:ext cx="283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비밀번호 조건 및 확인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374" y="1813029"/>
            <a:ext cx="5073261" cy="28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2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기술설명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최영</a:t>
            </a:r>
            <a:r>
              <a:rPr lang="ko-KR" altLang="en-US" sz="1600" dirty="0">
                <a:solidFill>
                  <a:prstClr val="white"/>
                </a:solidFill>
              </a:rPr>
              <a:t>진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15" y="1607893"/>
            <a:ext cx="1424291" cy="30689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2715" y="2964589"/>
            <a:ext cx="1424291" cy="320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314138" y="3459430"/>
            <a:ext cx="93610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5118" y="938252"/>
            <a:ext cx="3242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prstClr val="black"/>
                </a:solidFill>
              </a:rPr>
              <a:t>이메일</a:t>
            </a:r>
            <a:r>
              <a:rPr lang="ko-KR" altLang="en-US" dirty="0" smtClean="0">
                <a:solidFill>
                  <a:prstClr val="black"/>
                </a:solidFill>
              </a:rPr>
              <a:t> 생년월일 형식확인</a:t>
            </a:r>
            <a:endParaRPr lang="en-US" altLang="ko-KR" dirty="0" smtClean="0">
              <a:solidFill>
                <a:prstClr val="black"/>
              </a:solidFill>
            </a:endParaRP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892909"/>
            <a:ext cx="5183566" cy="36965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374" y="2382954"/>
            <a:ext cx="4683018" cy="377662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22715" y="3633992"/>
            <a:ext cx="1424291" cy="320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4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기술설명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최영</a:t>
            </a:r>
            <a:r>
              <a:rPr lang="ko-KR" altLang="en-US" sz="1600" dirty="0">
                <a:solidFill>
                  <a:prstClr val="white"/>
                </a:solidFill>
              </a:rPr>
              <a:t>진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15" y="1607893"/>
            <a:ext cx="1424291" cy="30689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2715" y="4271267"/>
            <a:ext cx="1424291" cy="405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339752" y="2395000"/>
            <a:ext cx="910490" cy="20421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5118" y="938252"/>
            <a:ext cx="324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가입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74" y="1625148"/>
            <a:ext cx="4716016" cy="167909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88" y="3398858"/>
            <a:ext cx="2370122" cy="19687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519" y="3351191"/>
            <a:ext cx="2564771" cy="219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기술설명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최영</a:t>
            </a:r>
            <a:r>
              <a:rPr lang="ko-KR" altLang="en-US" sz="1600" dirty="0">
                <a:solidFill>
                  <a:prstClr val="white"/>
                </a:solidFill>
              </a:rPr>
              <a:t>진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118" y="938252"/>
            <a:ext cx="324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수정 및 탈퇴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98" y="1761196"/>
            <a:ext cx="1682157" cy="36956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43998" y="2204864"/>
            <a:ext cx="1682157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7750"/>
            <a:ext cx="4220164" cy="120031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83" y="2670086"/>
            <a:ext cx="1619476" cy="29531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76746" y="1761196"/>
            <a:ext cx="1816659" cy="3695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958978" y="2817744"/>
            <a:ext cx="1460894" cy="1547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2393405" y="1920464"/>
            <a:ext cx="959217" cy="27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968" y="3460696"/>
            <a:ext cx="4307949" cy="259449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450" y="1337449"/>
            <a:ext cx="2151524" cy="212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기술설명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최영</a:t>
            </a:r>
            <a:r>
              <a:rPr lang="ko-KR" altLang="en-US" sz="1600" dirty="0">
                <a:solidFill>
                  <a:prstClr val="white"/>
                </a:solidFill>
              </a:rPr>
              <a:t>진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118" y="938252"/>
            <a:ext cx="324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수정 및 탈퇴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98" y="1761196"/>
            <a:ext cx="1682157" cy="36956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43998" y="4818716"/>
            <a:ext cx="1682157" cy="266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3998" y="5085184"/>
            <a:ext cx="1682157" cy="349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195736" y="2564904"/>
            <a:ext cx="1095395" cy="2253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2331914" y="5272328"/>
            <a:ext cx="959217" cy="27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916" y="1003688"/>
            <a:ext cx="3096343" cy="147033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916" y="3785121"/>
            <a:ext cx="2752061" cy="204785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916" y="5389057"/>
            <a:ext cx="2749792" cy="90874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916" y="2468549"/>
            <a:ext cx="2686146" cy="120664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59" y="993235"/>
            <a:ext cx="2593745" cy="268195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59" y="3770765"/>
            <a:ext cx="2549611" cy="24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5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825711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   01      02      03 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835696" y="2726011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067944" y="2726011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228184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23288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개발과정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25710" y="3429000"/>
            <a:ext cx="1522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보유</a:t>
            </a:r>
            <a:r>
              <a:rPr lang="en-US" altLang="ko-KR" sz="1200" b="1" spc="-150" dirty="0" smtClean="0"/>
              <a:t>/</a:t>
            </a:r>
            <a:r>
              <a:rPr lang="ko-KR" altLang="en-US" sz="1200" b="1" spc="-150" dirty="0" smtClean="0"/>
              <a:t>사용 기술 목록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주요 기술 관계도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순서도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개발기간</a:t>
            </a:r>
            <a:endParaRPr lang="en-US" altLang="ko-KR" sz="1200" b="1" spc="-150" dirty="0" smtClean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DB </a:t>
            </a:r>
            <a:r>
              <a:rPr lang="ko-KR" altLang="en-US" sz="1200" b="1" spc="-150" dirty="0" smtClean="0"/>
              <a:t>테이블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13995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637220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4139952" y="3429000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/>
              <a:t>최영진</a:t>
            </a:r>
            <a:endParaRPr lang="en-US" altLang="ko-KR" sz="1200" b="1" spc="-150" dirty="0"/>
          </a:p>
          <a:p>
            <a:endParaRPr lang="en-US" altLang="ko-KR" sz="1200" b="1" spc="-150" dirty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강민</a:t>
            </a:r>
            <a:r>
              <a:rPr lang="ko-KR" altLang="en-US" sz="1200" b="1" spc="-150" dirty="0"/>
              <a:t>재</a:t>
            </a:r>
            <a:endParaRPr lang="ko-KR" altLang="en-US" sz="1200" b="1" spc="-150" dirty="0" smtClean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정병수</a:t>
            </a:r>
            <a:endParaRPr lang="en-US" altLang="ko-KR" sz="1200" b="1" spc="-150" dirty="0" smtClean="0"/>
          </a:p>
          <a:p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372200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정병수</a:t>
            </a:r>
            <a:endParaRPr lang="en-US" altLang="ko-KR" sz="1200" b="1" spc="-150" dirty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강민</a:t>
            </a:r>
            <a:r>
              <a:rPr lang="ko-KR" altLang="en-US" sz="1200" b="1" spc="-150" dirty="0"/>
              <a:t>재</a:t>
            </a:r>
            <a:endParaRPr lang="ko-KR" altLang="en-US" sz="1200" b="1" spc="-150" dirty="0" smtClean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최영</a:t>
            </a:r>
            <a:r>
              <a:rPr lang="ko-KR" altLang="en-US" sz="1200" b="1" spc="-150" dirty="0"/>
              <a:t>진</a:t>
            </a:r>
            <a:endParaRPr lang="ko-KR" altLang="en-US" sz="1200" b="1" spc="-15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06794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기술설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명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2818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소감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기술설명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최영</a:t>
            </a:r>
            <a:r>
              <a:rPr lang="ko-KR" altLang="en-US" sz="1600" dirty="0">
                <a:solidFill>
                  <a:prstClr val="white"/>
                </a:solidFill>
              </a:rPr>
              <a:t>진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118" y="938252"/>
            <a:ext cx="324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검색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8" y="1458799"/>
            <a:ext cx="2718647" cy="18999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584" y="1020657"/>
            <a:ext cx="3310120" cy="303908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19" y="4050155"/>
            <a:ext cx="6178685" cy="232826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547664" y="2996952"/>
            <a:ext cx="549144" cy="361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2339752" y="2420888"/>
            <a:ext cx="1224136" cy="792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72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기술설명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최영</a:t>
            </a:r>
            <a:r>
              <a:rPr lang="ko-KR" altLang="en-US" sz="1600" dirty="0">
                <a:solidFill>
                  <a:prstClr val="white"/>
                </a:solidFill>
              </a:rPr>
              <a:t>진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118" y="938252"/>
            <a:ext cx="324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검색 결과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631" y="1209106"/>
            <a:ext cx="3186557" cy="21720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631" y="3516103"/>
            <a:ext cx="3634245" cy="249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8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기술설명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강민재</a:t>
            </a:r>
          </a:p>
        </p:txBody>
      </p:sp>
    </p:spTree>
    <p:extLst>
      <p:ext uri="{BB962C8B-B14F-4D97-AF65-F5344CB8AC3E}">
        <p14:creationId xmlns:p14="http://schemas.microsoft.com/office/powerpoint/2010/main" val="4383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기술설명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정병</a:t>
            </a:r>
            <a:r>
              <a:rPr lang="ko-KR" altLang="en-US" sz="1600" dirty="0">
                <a:solidFill>
                  <a:prstClr val="white"/>
                </a:solidFill>
              </a:rPr>
              <a:t>수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2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8462" y="271681"/>
            <a:ext cx="659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소</a:t>
            </a:r>
            <a:r>
              <a:rPr lang="ko-KR" altLang="en-US" sz="2000" b="1" spc="-150" dirty="0">
                <a:solidFill>
                  <a:prstClr val="white"/>
                </a:solidFill>
              </a:rPr>
              <a:t>감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정병</a:t>
            </a:r>
            <a:r>
              <a:rPr lang="ko-KR" altLang="en-US" sz="1600" dirty="0">
                <a:solidFill>
                  <a:prstClr val="white"/>
                </a:solidFill>
              </a:rPr>
              <a:t>수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040" y="1340768"/>
            <a:ext cx="737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ㅇㅇㅇㅇ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1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8462" y="271681"/>
            <a:ext cx="659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소</a:t>
            </a:r>
            <a:r>
              <a:rPr lang="ko-KR" altLang="en-US" sz="2000" b="1" spc="-150" dirty="0">
                <a:solidFill>
                  <a:prstClr val="white"/>
                </a:solidFill>
              </a:rPr>
              <a:t>감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강민재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040" y="1340768"/>
            <a:ext cx="737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prstClr val="black"/>
                </a:solidFill>
              </a:rPr>
              <a:t>ㅇㅇㅇㅇ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0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8462" y="271681"/>
            <a:ext cx="659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소</a:t>
            </a:r>
            <a:r>
              <a:rPr lang="ko-KR" altLang="en-US" sz="2000" b="1" spc="-150" dirty="0">
                <a:solidFill>
                  <a:prstClr val="white"/>
                </a:solidFill>
              </a:rPr>
              <a:t>감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최영진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040" y="1340768"/>
            <a:ext cx="7376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이번엔 </a:t>
            </a:r>
            <a:r>
              <a:rPr lang="ko-KR" altLang="en-US" dirty="0" err="1" smtClean="0">
                <a:solidFill>
                  <a:prstClr val="black"/>
                </a:solidFill>
              </a:rPr>
              <a:t>웹페이지를</a:t>
            </a:r>
            <a:r>
              <a:rPr lang="ko-KR" altLang="en-US" dirty="0" smtClean="0">
                <a:solidFill>
                  <a:prstClr val="black"/>
                </a:solidFill>
              </a:rPr>
              <a:t> 만드는 </a:t>
            </a:r>
            <a:r>
              <a:rPr lang="en-US" altLang="ko-KR" dirty="0" smtClean="0">
                <a:solidFill>
                  <a:prstClr val="black"/>
                </a:solidFill>
              </a:rPr>
              <a:t>2</a:t>
            </a:r>
            <a:r>
              <a:rPr lang="ko-KR" altLang="en-US" dirty="0" smtClean="0">
                <a:solidFill>
                  <a:prstClr val="black"/>
                </a:solidFill>
              </a:rPr>
              <a:t>차 프로젝트를 진행하였다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prstClr val="black"/>
                </a:solidFill>
              </a:rPr>
              <a:t>1</a:t>
            </a:r>
            <a:r>
              <a:rPr lang="ko-KR" altLang="en-US" dirty="0" smtClean="0">
                <a:solidFill>
                  <a:prstClr val="black"/>
                </a:solidFill>
              </a:rPr>
              <a:t>차 프로젝트와 여러 비슷한 기능을 구현하였지만 </a:t>
            </a:r>
            <a:r>
              <a:rPr lang="en-US" altLang="ko-KR" dirty="0" smtClean="0">
                <a:solidFill>
                  <a:prstClr val="black"/>
                </a:solidFill>
              </a:rPr>
              <a:t>swing</a:t>
            </a:r>
            <a:r>
              <a:rPr lang="ko-KR" altLang="en-US" dirty="0" smtClean="0">
                <a:solidFill>
                  <a:prstClr val="black"/>
                </a:solidFill>
              </a:rPr>
              <a:t>과 웹은 많은 차이가 있었다</a:t>
            </a:r>
            <a:r>
              <a:rPr lang="en-US" altLang="ko-KR" dirty="0" smtClean="0">
                <a:solidFill>
                  <a:prstClr val="black"/>
                </a:solidFill>
              </a:rPr>
              <a:t>. </a:t>
            </a:r>
            <a:r>
              <a:rPr lang="ko-KR" altLang="en-US" dirty="0" smtClean="0">
                <a:solidFill>
                  <a:prstClr val="black"/>
                </a:solidFill>
              </a:rPr>
              <a:t>필요한 언어가 다르기 때문에 비슷한 기능을 구현하더라도 완전히 다른 모양이 되었다</a:t>
            </a:r>
            <a:r>
              <a:rPr lang="en-US" altLang="ko-KR" dirty="0" smtClean="0">
                <a:solidFill>
                  <a:prstClr val="black"/>
                </a:solidFill>
              </a:rPr>
              <a:t>. Html </a:t>
            </a:r>
            <a:r>
              <a:rPr lang="ko-KR" altLang="en-US" dirty="0" smtClean="0">
                <a:solidFill>
                  <a:prstClr val="black"/>
                </a:solidFill>
              </a:rPr>
              <a:t>로 화면을 만들고 </a:t>
            </a:r>
            <a:r>
              <a:rPr lang="en-US" altLang="ko-KR" dirty="0" err="1" smtClean="0">
                <a:solidFill>
                  <a:prstClr val="black"/>
                </a:solidFill>
              </a:rPr>
              <a:t>js</a:t>
            </a:r>
            <a:r>
              <a:rPr lang="ko-KR" altLang="en-US" dirty="0" smtClean="0">
                <a:solidFill>
                  <a:prstClr val="black"/>
                </a:solidFill>
              </a:rPr>
              <a:t>를 통해 기능을 구현하고 </a:t>
            </a:r>
            <a:r>
              <a:rPr lang="en-US" altLang="ko-KR" dirty="0" err="1" smtClean="0">
                <a:solidFill>
                  <a:prstClr val="black"/>
                </a:solidFill>
              </a:rPr>
              <a:t>css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를 통해 만든 화면들을 꾸며주었다</a:t>
            </a:r>
            <a:r>
              <a:rPr lang="en-US" altLang="ko-KR" dirty="0" smtClean="0">
                <a:solidFill>
                  <a:prstClr val="black"/>
                </a:solidFill>
              </a:rPr>
              <a:t>. </a:t>
            </a:r>
          </a:p>
          <a:p>
            <a:r>
              <a:rPr lang="ko-KR" altLang="en-US" dirty="0" smtClean="0">
                <a:solidFill>
                  <a:prstClr val="black"/>
                </a:solidFill>
              </a:rPr>
              <a:t>사용하는 언어도 완전히 다르고 팀원의 숫자도 저번보다 늘었기 때문에 구현하고 각자의 기능들을 합칠 때 잘할 수 있을 지 걱정이 되었지만 차근차근 기능을 구현하고 팀원들의 실력이 뛰어나 도움을 많이 받아 프로젝트를 완성할 수 있었다</a:t>
            </a:r>
            <a:r>
              <a:rPr lang="en-US" altLang="ko-KR" dirty="0" smtClean="0">
                <a:solidFill>
                  <a:prstClr val="black"/>
                </a:solidFill>
              </a:rPr>
              <a:t>. </a:t>
            </a:r>
            <a:r>
              <a:rPr lang="ko-KR" altLang="en-US" dirty="0" smtClean="0">
                <a:solidFill>
                  <a:prstClr val="black"/>
                </a:solidFill>
              </a:rPr>
              <a:t>이번에도 역시 </a:t>
            </a:r>
            <a:r>
              <a:rPr lang="en-US" altLang="ko-KR" dirty="0" smtClean="0">
                <a:solidFill>
                  <a:prstClr val="black"/>
                </a:solidFill>
              </a:rPr>
              <a:t>1</a:t>
            </a:r>
            <a:r>
              <a:rPr lang="ko-KR" altLang="en-US" dirty="0" smtClean="0">
                <a:solidFill>
                  <a:prstClr val="black"/>
                </a:solidFill>
              </a:rPr>
              <a:t>차 프로젝트처럼 처음 생각했던 모든 기능을 구현할 시간이 부족 </a:t>
            </a:r>
            <a:r>
              <a:rPr lang="ko-KR" altLang="en-US" dirty="0" err="1" smtClean="0">
                <a:solidFill>
                  <a:prstClr val="black"/>
                </a:solidFill>
              </a:rPr>
              <a:t>했긴</a:t>
            </a:r>
            <a:r>
              <a:rPr lang="ko-KR" altLang="en-US" dirty="0" smtClean="0">
                <a:solidFill>
                  <a:prstClr val="black"/>
                </a:solidFill>
              </a:rPr>
              <a:t> 했지만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완성된 결과물을 하나하나 살펴 볼 때면  뿌듯했고 성취감도 느낄 수 있었다</a:t>
            </a:r>
            <a:r>
              <a:rPr lang="en-US" altLang="ko-KR" dirty="0" smtClean="0">
                <a:solidFill>
                  <a:prstClr val="black"/>
                </a:solidFill>
              </a:rPr>
              <a:t>. </a:t>
            </a:r>
            <a:r>
              <a:rPr lang="ko-KR" altLang="en-US" dirty="0" smtClean="0">
                <a:solidFill>
                  <a:prstClr val="black"/>
                </a:solidFill>
              </a:rPr>
              <a:t>나중에 개발자로 취업을 하게 된다면 프로젝트 기간 중 </a:t>
            </a:r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수많은 오류들 덕분에 얻은 스트레스들을 계속 얻게 되겠지만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그만큼 마무리 해 사람들이 내 손이 닿아있는 페이지로 인터넷을 사용한다고 생각하니 좋을 것 같다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0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개발과정</a:t>
            </a:r>
            <a:endParaRPr lang="en-US" altLang="ko-KR" sz="2000" b="1" spc="-150" dirty="0" smtClean="0">
              <a:solidFill>
                <a:schemeClr val="bg1"/>
              </a:solidFill>
            </a:endParaRPr>
          </a:p>
          <a:p>
            <a:pPr algn="ctr"/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schemeClr val="bg1"/>
                </a:solidFill>
              </a:rPr>
              <a:t>1)</a:t>
            </a:r>
            <a:r>
              <a:rPr lang="ko-KR" altLang="en-US" sz="1600" dirty="0" smtClean="0">
                <a:solidFill>
                  <a:schemeClr val="bg1"/>
                </a:solidFill>
              </a:rPr>
              <a:t>보유</a:t>
            </a:r>
            <a:r>
              <a:rPr lang="en-US" altLang="ko-KR" sz="1600" dirty="0" smtClean="0">
                <a:solidFill>
                  <a:schemeClr val="bg1"/>
                </a:solidFill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</a:rPr>
              <a:t>사용 기술 목록</a:t>
            </a:r>
          </a:p>
        </p:txBody>
      </p:sp>
      <p:pic>
        <p:nvPicPr>
          <p:cNvPr id="1026" name="Picture 2" descr="C:\Users\조은이\Desktop\깃허브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4791"/>
            <a:ext cx="3049542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조은이\Desktop\코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274" y="1057468"/>
            <a:ext cx="2822452" cy="141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조은이\Desktop\디비버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9" y="2365375"/>
            <a:ext cx="2904797" cy="91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조은이\Desktop\자바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045814"/>
            <a:ext cx="865286" cy="147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조은이\Desktop\mysq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82" y="3436936"/>
            <a:ext cx="2363187" cy="118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조은이\Desktop\chj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749" y="2344114"/>
            <a:ext cx="28765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조은이\Desktop\jso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067" y="3934789"/>
            <a:ext cx="2573470" cy="147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조은이\Desktop\ajax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9" y="4791992"/>
            <a:ext cx="2439108" cy="116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조은이\Desktop\jquery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364" y="5085184"/>
            <a:ext cx="2008437" cy="140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조은이\Desktop\이클립스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989" y="5461847"/>
            <a:ext cx="2067099" cy="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조은이\Desktop\tomca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84" y="1840956"/>
            <a:ext cx="26860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조은이\Desktop\draw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265" y="940760"/>
            <a:ext cx="3272838" cy="82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조은이\Desktop\boo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265" y="4053502"/>
            <a:ext cx="2058330" cy="94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조은이\Desktop\jdbc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666" y="3261689"/>
            <a:ext cx="2004814" cy="106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prstClr val="white"/>
                </a:solidFill>
              </a:rPr>
              <a:t>2</a:t>
            </a:r>
            <a:r>
              <a:rPr lang="en-US" altLang="ko-KR" sz="1600" dirty="0" smtClean="0">
                <a:solidFill>
                  <a:prstClr val="white"/>
                </a:solidFill>
              </a:rPr>
              <a:t>)</a:t>
            </a:r>
            <a:r>
              <a:rPr lang="ko-KR" altLang="en-US" sz="1600" dirty="0" smtClean="0">
                <a:solidFill>
                  <a:prstClr val="white"/>
                </a:solidFill>
              </a:rPr>
              <a:t>주요 기술 관계도</a:t>
            </a:r>
          </a:p>
        </p:txBody>
      </p:sp>
      <p:pic>
        <p:nvPicPr>
          <p:cNvPr id="3075" name="Picture 3" descr="C:\Users\조은이\Desktop\사용자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20" y="3073239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0420" y="4021815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사용자</a:t>
            </a:r>
            <a:endParaRPr lang="ko-KR" altLang="en-US" dirty="0"/>
          </a:p>
        </p:txBody>
      </p:sp>
      <p:pic>
        <p:nvPicPr>
          <p:cNvPr id="3084" name="Picture 12" descr="C:\Users\조은이\Downloads\Untitled Diagram (3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98961"/>
            <a:ext cx="2457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조은이\Desktop\e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920" y="3139214"/>
            <a:ext cx="1162256" cy="116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조은이\Desktop\디비버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392575"/>
            <a:ext cx="1367384" cy="43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조은이\Desktop\db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254750"/>
            <a:ext cx="987574" cy="87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조은이\Desktop\ful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920" y="4525650"/>
            <a:ext cx="1885950" cy="60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조은이\Desktop\크롬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13" y="3196225"/>
            <a:ext cx="825590" cy="82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17801" y="4021815"/>
            <a:ext cx="101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인터</a:t>
            </a:r>
            <a:r>
              <a:rPr lang="ko-KR" altLang="en-US" dirty="0"/>
              <a:t>넷</a:t>
            </a:r>
          </a:p>
        </p:txBody>
      </p:sp>
      <p:pic>
        <p:nvPicPr>
          <p:cNvPr id="3085" name="Picture 13" descr="C:\Users\조은이\Desktop\d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920" y="1988840"/>
            <a:ext cx="1058962" cy="92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1" y="5188503"/>
            <a:ext cx="1377330" cy="7217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920" y="5465592"/>
            <a:ext cx="3053959" cy="37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prstClr val="white"/>
                </a:solidFill>
              </a:rPr>
              <a:t>3</a:t>
            </a:r>
            <a:r>
              <a:rPr lang="en-US" altLang="ko-KR" sz="1600" dirty="0" smtClean="0">
                <a:solidFill>
                  <a:prstClr val="white"/>
                </a:solidFill>
              </a:rPr>
              <a:t>)</a:t>
            </a:r>
            <a:r>
              <a:rPr lang="ko-KR" altLang="en-US" sz="1600" dirty="0" smtClean="0">
                <a:solidFill>
                  <a:prstClr val="white"/>
                </a:solidFill>
              </a:rPr>
              <a:t>프로젝트구조 </a:t>
            </a:r>
            <a:r>
              <a:rPr lang="en-US" altLang="ko-KR" sz="1600" dirty="0">
                <a:solidFill>
                  <a:prstClr val="white"/>
                </a:solidFill>
              </a:rPr>
              <a:t>(</a:t>
            </a:r>
            <a:r>
              <a:rPr lang="ko-KR" altLang="en-US" sz="1600" dirty="0" smtClean="0">
                <a:solidFill>
                  <a:prstClr val="white"/>
                </a:solidFill>
              </a:rPr>
              <a:t>순서도</a:t>
            </a:r>
            <a:r>
              <a:rPr lang="en-US" altLang="ko-KR" sz="1600" dirty="0" smtClean="0">
                <a:solidFill>
                  <a:prstClr val="white"/>
                </a:solidFill>
              </a:rPr>
              <a:t>)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pic>
        <p:nvPicPr>
          <p:cNvPr id="2050" name="Picture 2" descr="C:\Users\조은이\Downloads\ProjectNo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31645"/>
            <a:ext cx="6018645" cy="51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5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prstClr val="white"/>
                </a:solidFill>
              </a:rPr>
              <a:t>4)</a:t>
            </a:r>
            <a:r>
              <a:rPr lang="ko-KR" altLang="en-US" sz="1600" dirty="0" smtClean="0">
                <a:solidFill>
                  <a:prstClr val="white"/>
                </a:solidFill>
              </a:rPr>
              <a:t>개발 기간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89998"/>
              </p:ext>
            </p:extLst>
          </p:nvPr>
        </p:nvGraphicFramePr>
        <p:xfrm>
          <a:off x="1043608" y="1268760"/>
          <a:ext cx="6768753" cy="233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427"/>
                <a:gridCol w="2143096"/>
                <a:gridCol w="777446"/>
                <a:gridCol w="777446"/>
                <a:gridCol w="777446"/>
                <a:gridCol w="777446"/>
                <a:gridCol w="777446"/>
              </a:tblGrid>
              <a:tr h="3692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9/20</a:t>
                      </a:r>
                      <a:endParaRPr lang="ko-KR" altLang="en-US" dirty="0"/>
                    </a:p>
                  </a:txBody>
                  <a:tcPr/>
                </a:tc>
              </a:tr>
              <a:tr h="422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프로젝트기획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데이터베이스설계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9248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92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9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디버깅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704593"/>
              </p:ext>
            </p:extLst>
          </p:nvPr>
        </p:nvGraphicFramePr>
        <p:xfrm>
          <a:off x="1062444" y="3789040"/>
          <a:ext cx="6749914" cy="23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372"/>
                <a:gridCol w="2137132"/>
                <a:gridCol w="775282"/>
                <a:gridCol w="775282"/>
                <a:gridCol w="775282"/>
                <a:gridCol w="775282"/>
                <a:gridCol w="775282"/>
              </a:tblGrid>
              <a:tr h="37336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9/27</a:t>
                      </a:r>
                      <a:endParaRPr lang="ko-KR" altLang="en-US" dirty="0"/>
                    </a:p>
                  </a:txBody>
                  <a:tcPr/>
                </a:tc>
              </a:tr>
              <a:tr h="4275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프로젝트기획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68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데이터베이스설계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336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33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33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디버깅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5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prstClr val="white"/>
                </a:solidFill>
              </a:rPr>
              <a:t>5)DB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768263"/>
              </p:ext>
            </p:extLst>
          </p:nvPr>
        </p:nvGraphicFramePr>
        <p:xfrm>
          <a:off x="1524000" y="234888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Primary 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비밀번호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Birth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생년월일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Gender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이메일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4360" y="1772816"/>
            <a:ext cx="549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Members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5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prstClr val="white"/>
                </a:solidFill>
              </a:rPr>
              <a:t>5)DB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954655"/>
              </p:ext>
            </p:extLst>
          </p:nvPr>
        </p:nvGraphicFramePr>
        <p:xfrm>
          <a:off x="1524000" y="234888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  <a:gridCol w="144016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Schedulenum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Primary 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Checkdate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4360" y="1772816"/>
            <a:ext cx="549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Calendarlist</a:t>
            </a:r>
            <a:r>
              <a:rPr lang="en-US" altLang="ko-KR" dirty="0" smtClean="0">
                <a:solidFill>
                  <a:prstClr val="black"/>
                </a:solidFill>
              </a:rPr>
              <a:t> Table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4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prstClr val="white"/>
                </a:solidFill>
              </a:rPr>
              <a:t>5)DB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46204"/>
              </p:ext>
            </p:extLst>
          </p:nvPr>
        </p:nvGraphicFramePr>
        <p:xfrm>
          <a:off x="1524000" y="2348880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Resnum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Regnum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Resdate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Etc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Kdate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Resgroup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4360" y="1772816"/>
            <a:ext cx="549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Reservation Table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4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666</Words>
  <Application>Microsoft Office PowerPoint</Application>
  <PresentationFormat>화면 슬라이드 쇼(4:3)</PresentationFormat>
  <Paragraphs>365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11</vt:i4>
      </vt:variant>
      <vt:variant>
        <vt:lpstr>슬라이드 제목</vt:lpstr>
      </vt:variant>
      <vt:variant>
        <vt:i4>27</vt:i4>
      </vt:variant>
    </vt:vector>
  </HeadingPairs>
  <TitlesOfParts>
    <vt:vector size="41" baseType="lpstr">
      <vt:lpstr>HY헤드라인M</vt:lpstr>
      <vt:lpstr>맑은 고딕</vt:lpstr>
      <vt:lpstr>Arial</vt:lpstr>
      <vt:lpstr>Office 테마</vt:lpstr>
      <vt:lpstr>1_Office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9_Office 테마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Windows 사용자</cp:lastModifiedBy>
  <cp:revision>52</cp:revision>
  <dcterms:created xsi:type="dcterms:W3CDTF">2016-11-03T20:47:04Z</dcterms:created>
  <dcterms:modified xsi:type="dcterms:W3CDTF">2019-09-29T09:31:59Z</dcterms:modified>
</cp:coreProperties>
</file>