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32"/>
  </p:notesMasterIdLst>
  <p:sldIdLst>
    <p:sldId id="257" r:id="rId12"/>
    <p:sldId id="260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1" r:id="rId25"/>
    <p:sldId id="299" r:id="rId26"/>
    <p:sldId id="300" r:id="rId27"/>
    <p:sldId id="302" r:id="rId28"/>
    <p:sldId id="304" r:id="rId29"/>
    <p:sldId id="303" r:id="rId30"/>
    <p:sldId id="259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17.jpe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2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차 프로젝트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강민재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정병수 최영진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For vacation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1803"/>
              </p:ext>
            </p:extLst>
          </p:nvPr>
        </p:nvGraphicFramePr>
        <p:xfrm>
          <a:off x="1524000" y="2348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Address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154"/>
              </p:ext>
            </p:extLst>
          </p:nvPr>
        </p:nvGraphicFramePr>
        <p:xfrm>
          <a:off x="1524000" y="2348880"/>
          <a:ext cx="644226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0266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Atuo</a:t>
                      </a:r>
                      <a:r>
                        <a:rPr lang="en-US" altLang="ko-KR" baseline="0" dirty="0" smtClean="0"/>
                        <a:t>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6521"/>
              </p:ext>
            </p:extLst>
          </p:nvPr>
        </p:nvGraphicFramePr>
        <p:xfrm>
          <a:off x="1524000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3794"/>
              </p:ext>
            </p:extLst>
          </p:nvPr>
        </p:nvGraphicFramePr>
        <p:xfrm>
          <a:off x="1524000" y="2348880"/>
          <a:ext cx="6443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Auto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Workerboard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</a:t>
            </a:r>
            <a:r>
              <a:rPr lang="ko-KR" altLang="en-US" sz="1600" dirty="0">
                <a:solidFill>
                  <a:prstClr val="white"/>
                </a:solidFill>
              </a:rPr>
              <a:t>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정병</a:t>
            </a:r>
            <a:r>
              <a:rPr lang="ko-KR" altLang="en-US" sz="1600" dirty="0">
                <a:solidFill>
                  <a:prstClr val="white"/>
                </a:solidFill>
              </a:rPr>
              <a:t>수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ㅇㅇㅇㅇ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1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prstClr val="black"/>
                </a:solidFill>
              </a:rPr>
              <a:t>ㅇㅇㅇㅇ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62" y="271681"/>
            <a:ext cx="659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최영진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0" y="1340768"/>
            <a:ext cx="7376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이번엔 </a:t>
            </a:r>
            <a:r>
              <a:rPr lang="ko-KR" altLang="en-US" dirty="0" err="1" smtClean="0">
                <a:solidFill>
                  <a:prstClr val="black"/>
                </a:solidFill>
              </a:rPr>
              <a:t>웹페이지를</a:t>
            </a:r>
            <a:r>
              <a:rPr lang="ko-KR" altLang="en-US" dirty="0" smtClean="0">
                <a:solidFill>
                  <a:prstClr val="black"/>
                </a:solidFill>
              </a:rPr>
              <a:t> 만드는 </a:t>
            </a:r>
            <a:r>
              <a:rPr lang="en-US" altLang="ko-KR" dirty="0" smtClean="0">
                <a:solidFill>
                  <a:prstClr val="black"/>
                </a:solidFill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프로젝트를 진행하였다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프로젝트와 여러 비슷한 기능을 구현하였지만 </a:t>
            </a:r>
            <a:r>
              <a:rPr lang="en-US" altLang="ko-KR" dirty="0" smtClean="0">
                <a:solidFill>
                  <a:prstClr val="black"/>
                </a:solidFill>
              </a:rPr>
              <a:t>swing</a:t>
            </a:r>
            <a:r>
              <a:rPr lang="ko-KR" altLang="en-US" dirty="0" smtClean="0">
                <a:solidFill>
                  <a:prstClr val="black"/>
                </a:solidFill>
              </a:rPr>
              <a:t>과 웹은 많은 차이가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필요한 언어가 다르기 때문에 비슷한 기능을 구현하더라도 완전히 다른 모양이 되었다</a:t>
            </a:r>
            <a:r>
              <a:rPr lang="en-US" altLang="ko-KR" dirty="0" smtClean="0">
                <a:solidFill>
                  <a:prstClr val="black"/>
                </a:solidFill>
              </a:rPr>
              <a:t>. Html </a:t>
            </a:r>
            <a:r>
              <a:rPr lang="ko-KR" altLang="en-US" dirty="0" smtClean="0">
                <a:solidFill>
                  <a:prstClr val="black"/>
                </a:solidFill>
              </a:rPr>
              <a:t>로 화면을 만들고 </a:t>
            </a:r>
            <a:r>
              <a:rPr lang="en-US" altLang="ko-KR" dirty="0" err="1" smtClean="0">
                <a:solidFill>
                  <a:prstClr val="black"/>
                </a:solidFill>
              </a:rPr>
              <a:t>js</a:t>
            </a:r>
            <a:r>
              <a:rPr lang="ko-KR" altLang="en-US" dirty="0" smtClean="0">
                <a:solidFill>
                  <a:prstClr val="black"/>
                </a:solidFill>
              </a:rPr>
              <a:t>를 통해 기능을 구현하고 </a:t>
            </a:r>
            <a:r>
              <a:rPr lang="en-US" altLang="ko-KR" dirty="0" err="1" smtClean="0">
                <a:solidFill>
                  <a:prstClr val="black"/>
                </a:solidFill>
              </a:rPr>
              <a:t>css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를 통해 만든 화면들을 꾸며주었다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</a:p>
          <a:p>
            <a:r>
              <a:rPr lang="ko-KR" altLang="en-US" dirty="0" smtClean="0">
                <a:solidFill>
                  <a:prstClr val="black"/>
                </a:solidFill>
              </a:rPr>
              <a:t>사용하는 언어도 완전히 다르고 팀원의 숫자도 저번보다 늘었기 때문에 구현하고 각자의 기능들을 합칠 때 잘할 수 있을 지 걱정이 되었지만 차근차근 기능을 구현하고 팀원들의 실력이 뛰어나 도움을 많이 받아 프로젝트를 완성할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이번에도 역시 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r>
              <a:rPr lang="ko-KR" altLang="en-US" dirty="0" smtClean="0">
                <a:solidFill>
                  <a:prstClr val="black"/>
                </a:solidFill>
              </a:rPr>
              <a:t>차 프로젝트처럼 처음 생각했던 모든 기능을 구현할 시간이 부족 </a:t>
            </a:r>
            <a:r>
              <a:rPr lang="ko-KR" altLang="en-US" dirty="0" err="1" smtClean="0">
                <a:solidFill>
                  <a:prstClr val="black"/>
                </a:solidFill>
              </a:rPr>
              <a:t>했긴</a:t>
            </a:r>
            <a:r>
              <a:rPr lang="ko-KR" altLang="en-US" dirty="0" smtClean="0">
                <a:solidFill>
                  <a:prstClr val="black"/>
                </a:solidFill>
              </a:rPr>
              <a:t> 했지만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완성된 결과물을 하나하나 살펴 볼 때면  뿌듯했고 성취감도 느낄 수 있었다</a:t>
            </a:r>
            <a:r>
              <a:rPr lang="en-US" altLang="ko-KR" dirty="0" smtClean="0">
                <a:solidFill>
                  <a:prstClr val="black"/>
                </a:solidFill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</a:rPr>
              <a:t>나중에 개발자로 취업을 하게 된다면 프로젝트 기간 중 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수많은 오류들 덕분에 얻은 스트레스들을 계속 얻게 되겠지만 </a:t>
            </a:r>
            <a:endParaRPr lang="en-US" altLang="ko-KR" dirty="0" smtClean="0">
              <a:solidFill>
                <a:prstClr val="black"/>
              </a:solidFill>
            </a:endParaRPr>
          </a:p>
          <a:p>
            <a:r>
              <a:rPr lang="ko-KR" altLang="en-US" dirty="0" smtClean="0">
                <a:solidFill>
                  <a:prstClr val="black"/>
                </a:solidFill>
              </a:rPr>
              <a:t>그만큼 마무리 해 사람들이 내 손이 닿아있는 페이지로 인터넷을 사용한다고 생각하니 좋을 것 같다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5711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01      02      03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67944" y="272601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28184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3288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5710" y="3429000"/>
            <a:ext cx="152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보유</a:t>
            </a:r>
            <a:r>
              <a:rPr lang="en-US" altLang="ko-KR" sz="1200" b="1" spc="-150" dirty="0" smtClean="0"/>
              <a:t>/</a:t>
            </a:r>
            <a:r>
              <a:rPr lang="ko-KR" altLang="en-US" sz="1200" b="1" spc="-150" dirty="0" smtClean="0"/>
              <a:t>사용 기술 목록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기술 관계도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순서도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개발기간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테이블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13995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37220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139952" y="3429000"/>
            <a:ext cx="136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/>
              <a:t>최영진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정병수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37220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정병수</a:t>
            </a: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최영</a:t>
            </a:r>
            <a:r>
              <a:rPr lang="ko-KR" altLang="en-US" sz="1200" b="1" spc="-150" dirty="0"/>
              <a:t>진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94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기술설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명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개발과정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schemeClr val="bg1"/>
                </a:solidFill>
              </a:rPr>
              <a:t>1)</a:t>
            </a:r>
            <a:r>
              <a:rPr lang="ko-KR" altLang="en-US" sz="1600" dirty="0" smtClean="0">
                <a:solidFill>
                  <a:schemeClr val="bg1"/>
                </a:solidFill>
              </a:rPr>
              <a:t>보유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 기술 목록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조은이\Desktop\깃허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4791"/>
            <a:ext cx="3049542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조은이\Desktop\코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274" y="1057468"/>
            <a:ext cx="2822452" cy="14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조은이\Desktop\디비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2365375"/>
            <a:ext cx="2904797" cy="9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조은이\Desktop\자바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045814"/>
            <a:ext cx="865286" cy="14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조은이\Desktop\mysq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2" y="3436936"/>
            <a:ext cx="2363187" cy="11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조은이\Desktop\chj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49" y="2344114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조은이\Desktop\js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7" y="3934789"/>
            <a:ext cx="2573470" cy="147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조은이\Desktop\ajax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9" y="4791992"/>
            <a:ext cx="2439108" cy="11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조은이\Desktop\jquery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64" y="5085184"/>
            <a:ext cx="2008437" cy="14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조은이\Desktop\이클립스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89" y="5461847"/>
            <a:ext cx="2067099" cy="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조은이\Desktop\tomca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84" y="1840956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조은이\Desktop\draw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940760"/>
            <a:ext cx="3272838" cy="8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조은이\Desktop\boo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65" y="4053502"/>
            <a:ext cx="2058330" cy="94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조은이\Desktop\jdbc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66" y="3261689"/>
            <a:ext cx="2004814" cy="106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2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주요 기술 관계도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3075" name="Picture 3" descr="C:\Users\조은이\Desktop\사용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0" y="307323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20" y="4021815"/>
            <a:ext cx="10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사용자</a:t>
            </a:r>
            <a:endParaRPr lang="ko-KR" altLang="en-US" dirty="0"/>
          </a:p>
        </p:txBody>
      </p:sp>
      <p:pic>
        <p:nvPicPr>
          <p:cNvPr id="3084" name="Picture 12" descr="C:\Users\조은이\Downloads\Untitled Diagram (3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8961"/>
            <a:ext cx="2457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조은이\Desktop\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3139214"/>
            <a:ext cx="1162256" cy="11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조은이\Desktop\디비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392575"/>
            <a:ext cx="1367384" cy="4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조은이\Desktop\d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254750"/>
            <a:ext cx="987574" cy="8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조은이\Desktop\ful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4525650"/>
            <a:ext cx="1885950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조은이\Desktop\크롬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3" y="3196225"/>
            <a:ext cx="825590" cy="82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7801" y="4021815"/>
            <a:ext cx="10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pic>
        <p:nvPicPr>
          <p:cNvPr id="3085" name="Picture 13" descr="C:\Users\조은이\Desktop\d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0" y="1988840"/>
            <a:ext cx="1058962" cy="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3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프로젝트구조 </a:t>
            </a:r>
            <a:r>
              <a:rPr lang="en-US" altLang="ko-KR" sz="1600" dirty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순서도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2050" name="Picture 2" descr="C:\Users\조은이\Downloads\ProjectNo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31645"/>
            <a:ext cx="6018645" cy="51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4)</a:t>
            </a:r>
            <a:r>
              <a:rPr lang="ko-KR" altLang="en-US" sz="1600" dirty="0" smtClean="0">
                <a:solidFill>
                  <a:prstClr val="white"/>
                </a:solidFill>
              </a:rPr>
              <a:t>개발 기간 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9998"/>
              </p:ext>
            </p:extLst>
          </p:nvPr>
        </p:nvGraphicFramePr>
        <p:xfrm>
          <a:off x="1043608" y="1268760"/>
          <a:ext cx="6768753" cy="23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27"/>
                <a:gridCol w="2143096"/>
                <a:gridCol w="777446"/>
                <a:gridCol w="777446"/>
                <a:gridCol w="777446"/>
                <a:gridCol w="777446"/>
                <a:gridCol w="777446"/>
              </a:tblGrid>
              <a:tr h="3692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9/20</a:t>
                      </a:r>
                      <a:endParaRPr lang="ko-KR" altLang="en-US" dirty="0"/>
                    </a:p>
                  </a:txBody>
                  <a:tcPr/>
                </a:tc>
              </a:tr>
              <a:tr h="422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04593"/>
              </p:ext>
            </p:extLst>
          </p:nvPr>
        </p:nvGraphicFramePr>
        <p:xfrm>
          <a:off x="1062444" y="3789040"/>
          <a:ext cx="6749914" cy="23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72"/>
                <a:gridCol w="2137132"/>
                <a:gridCol w="775282"/>
                <a:gridCol w="775282"/>
                <a:gridCol w="775282"/>
                <a:gridCol w="775282"/>
                <a:gridCol w="775282"/>
              </a:tblGrid>
              <a:tr h="3733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9/27</a:t>
                      </a:r>
                      <a:endParaRPr lang="ko-KR" altLang="en-US" dirty="0"/>
                    </a:p>
                  </a:txBody>
                  <a:tcPr/>
                </a:tc>
              </a:tr>
              <a:tr h="427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8263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54655"/>
              </p:ext>
            </p:extLst>
          </p:nvPr>
        </p:nvGraphicFramePr>
        <p:xfrm>
          <a:off x="1524000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44016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Checkdate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Calendarlist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218" y="271681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46204"/>
              </p:ext>
            </p:extLst>
          </p:nvPr>
        </p:nvGraphicFramePr>
        <p:xfrm>
          <a:off x="1524000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360" y="1772816"/>
            <a:ext cx="549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Reservation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589</Words>
  <Application>Microsoft Office PowerPoint</Application>
  <PresentationFormat>화면 슬라이드 쇼(4:3)</PresentationFormat>
  <Paragraphs>315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Office 테마</vt:lpstr>
      <vt:lpstr>1_Office 테마</vt:lpstr>
      <vt:lpstr>2_Office 테마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조은이</cp:lastModifiedBy>
  <cp:revision>40</cp:revision>
  <dcterms:created xsi:type="dcterms:W3CDTF">2016-11-03T20:47:04Z</dcterms:created>
  <dcterms:modified xsi:type="dcterms:W3CDTF">2019-09-27T06:40:22Z</dcterms:modified>
</cp:coreProperties>
</file>