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slideMasters/slideMaster7.xml" ContentType="application/vnd.openxmlformats-officedocument.presentationml.slideMaster+xml"/>
  <Override PartName="/ppt/theme/theme7.xml" ContentType="application/vnd.openxmlformats-officedocument.theme+xml"/>
  <Override PartName="/ppt/slideMasters/slideMaster8.xml" ContentType="application/vnd.openxmlformats-officedocument.presentationml.slideMaster+xml"/>
  <Override PartName="/ppt/theme/theme8.xml" ContentType="application/vnd.openxmlformats-officedocument.theme+xml"/>
  <Override PartName="/ppt/slideMasters/slideMaster9.xml" ContentType="application/vnd.openxmlformats-officedocument.presentationml.slideMaster+xml"/>
  <Override PartName="/ppt/theme/theme9.xml" ContentType="application/vnd.openxmlformats-officedocument.theme+xml"/>
  <Override PartName="/ppt/slideMasters/slideMaster10.xml" ContentType="application/vnd.openxmlformats-officedocument.presentationml.slideMaster+xml"/>
  <Override PartName="/ppt/theme/theme10.xml" ContentType="application/vnd.openxmlformats-officedocument.theme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slideMasters/slideMaster12.xml" ContentType="application/vnd.openxmlformats-officedocument.presentationml.slideMaster+xml"/>
  <Override PartName="/ppt/theme/theme12.xml" ContentType="application/vnd.openxmlformats-officedocument.theme+xml"/>
  <Override PartName="/ppt/notesMasters/notesMaster1.xml" ContentType="application/vnd.openxmlformats-officedocument.presentationml.notesMaster+xml"/>
  <Override PartName="/ppt/theme/theme1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32.xml" ContentType="application/vnd.openxmlformats-officedocument.presentationml.notes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42.xml" ContentType="application/vnd.openxmlformats-officedocument.presentationml.notes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Slides/notesSlide51.xml" ContentType="application/vnd.openxmlformats-officedocument.presentationml.notesSlide+xml"/>
  <Override PartName="/ppt/slides/slide52.xml" ContentType="application/vnd.openxmlformats-officedocument.presentationml.slide+xml"/>
  <Override PartName="/ppt/notesSlides/notesSlide5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5413" r:id="rId134"/>
    <p:sldMasterId id="2147485414" r:id="rId136"/>
    <p:sldMasterId id="2147485415" r:id="rId138"/>
    <p:sldMasterId id="2147485416" r:id="rId140"/>
    <p:sldMasterId id="2147485417" r:id="rId142"/>
    <p:sldMasterId id="2147485418" r:id="rId144"/>
    <p:sldMasterId id="2147485419" r:id="rId146"/>
    <p:sldMasterId id="2147485420" r:id="rId148"/>
    <p:sldMasterId id="2147485421" r:id="rId150"/>
    <p:sldMasterId id="2147485422" r:id="rId152"/>
    <p:sldMasterId id="2147485423" r:id="rId154"/>
    <p:sldMasterId id="2147485424" r:id="rId156"/>
  </p:sldMasterIdLst>
  <p:notesMasterIdLst>
    <p:notesMasterId r:id="rId158"/>
  </p:notesMasterIdLst>
  <p:sldIdLst>
    <p:sldId id="257" r:id="rId160"/>
    <p:sldId id="260" r:id="rId161"/>
    <p:sldId id="287" r:id="rId163"/>
    <p:sldId id="289" r:id="rId165"/>
    <p:sldId id="290" r:id="rId167"/>
    <p:sldId id="291" r:id="rId169"/>
    <p:sldId id="292" r:id="rId171"/>
    <p:sldId id="293" r:id="rId173"/>
    <p:sldId id="294" r:id="rId175"/>
    <p:sldId id="295" r:id="rId177"/>
    <p:sldId id="296" r:id="rId179"/>
    <p:sldId id="297" r:id="rId181"/>
    <p:sldId id="298" r:id="rId183"/>
    <p:sldId id="324" r:id="rId185"/>
    <p:sldId id="329" r:id="rId187"/>
    <p:sldId id="299" r:id="rId189"/>
    <p:sldId id="313" r:id="rId190"/>
    <p:sldId id="332" r:id="rId191"/>
    <p:sldId id="333" r:id="rId192"/>
    <p:sldId id="314" r:id="rId193"/>
    <p:sldId id="310" r:id="rId195"/>
    <p:sldId id="311" r:id="rId196"/>
    <p:sldId id="337" r:id="rId197"/>
    <p:sldId id="338" r:id="rId198"/>
    <p:sldId id="339" r:id="rId199"/>
    <p:sldId id="312" r:id="rId200"/>
    <p:sldId id="336" r:id="rId201"/>
    <p:sldId id="340" r:id="rId202"/>
    <p:sldId id="335" r:id="rId203"/>
    <p:sldId id="341" r:id="rId204"/>
    <p:sldId id="334" r:id="rId205"/>
    <p:sldId id="330" r:id="rId206"/>
    <p:sldId id="308" r:id="rId208"/>
    <p:sldId id="316" r:id="rId209"/>
    <p:sldId id="342" r:id="rId210"/>
    <p:sldId id="343" r:id="rId211"/>
    <p:sldId id="317" r:id="rId212"/>
    <p:sldId id="318" r:id="rId213"/>
    <p:sldId id="319" r:id="rId214"/>
    <p:sldId id="320" r:id="rId215"/>
    <p:sldId id="321" r:id="rId216"/>
    <p:sldId id="331" r:id="rId217"/>
    <p:sldId id="323" r:id="rId219"/>
    <p:sldId id="326" r:id="rId220"/>
    <p:sldId id="325" r:id="rId221"/>
    <p:sldId id="327" r:id="rId222"/>
    <p:sldId id="328" r:id="rId223"/>
    <p:sldId id="346" r:id="rId224"/>
    <p:sldId id="345" r:id="rId225"/>
    <p:sldId id="344" r:id="rId226"/>
    <p:sldId id="304" r:id="rId227"/>
    <p:sldId id="259" r:id="rId229"/>
  </p:sldIdLst>
  <p:sldSz cx="9144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868" userDrawn="1">
          <p15:clr>
            <a:srgbClr val="A4A3A4"/>
          </p15:clr>
        </p15:guide>
        <p15:guide id="2" orient="horz" pos="3944" userDrawn="1">
          <p15:clr>
            <a:srgbClr val="A4A3A4"/>
          </p15:clr>
        </p15:guide>
        <p15:guide id="3" pos="5379" userDrawn="1">
          <p15:clr>
            <a:srgbClr val="A4A3A4"/>
          </p15:clr>
        </p15:guide>
        <p15:guide id="4" pos="356" userDrawn="1">
          <p15:clr>
            <a:srgbClr val="A4A3A4"/>
          </p15:clr>
        </p15:guide>
        <p15:guide id="4" orient="horz" pos="2188" userDrawn="1">
          <p15:clr>
            <a:srgbClr val="A4A3A4"/>
          </p15:clr>
        </p15:guide>
        <p15:guide id="5" orient="horz" pos="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1" snapToObjects="1" showGuides="1">
      <p:cViewPr>
        <p:scale>
          <a:sx n="93" d="100"/>
          <a:sy n="93" d="100"/>
        </p:scale>
        <p:origin x="-1314" y="72"/>
      </p:cViewPr>
      <p:guideLst>
        <p:guide pos="2868"/>
        <p:guide orient="horz" pos="3944"/>
        <p:guide pos="5379"/>
        <p:guide pos="356"/>
        <p:guide orient="horz" pos="2188"/>
        <p:guide orient="horz" pos="8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4" Type="http://schemas.openxmlformats.org/officeDocument/2006/relationships/slideMaster" Target="slideMasters/slideMaster1.xml"></Relationship><Relationship Id="rId135" Type="http://schemas.openxmlformats.org/officeDocument/2006/relationships/theme" Target="theme/theme1.xml"></Relationship><Relationship Id="rId136" Type="http://schemas.openxmlformats.org/officeDocument/2006/relationships/slideMaster" Target="slideMasters/slideMaster2.xml"></Relationship><Relationship Id="rId138" Type="http://schemas.openxmlformats.org/officeDocument/2006/relationships/slideMaster" Target="slideMasters/slideMaster3.xml"></Relationship><Relationship Id="rId140" Type="http://schemas.openxmlformats.org/officeDocument/2006/relationships/slideMaster" Target="slideMasters/slideMaster4.xml"></Relationship><Relationship Id="rId142" Type="http://schemas.openxmlformats.org/officeDocument/2006/relationships/slideMaster" Target="slideMasters/slideMaster5.xml"></Relationship><Relationship Id="rId144" Type="http://schemas.openxmlformats.org/officeDocument/2006/relationships/slideMaster" Target="slideMasters/slideMaster6.xml"></Relationship><Relationship Id="rId146" Type="http://schemas.openxmlformats.org/officeDocument/2006/relationships/slideMaster" Target="slideMasters/slideMaster7.xml"></Relationship><Relationship Id="rId148" Type="http://schemas.openxmlformats.org/officeDocument/2006/relationships/slideMaster" Target="slideMasters/slideMaster8.xml"></Relationship><Relationship Id="rId150" Type="http://schemas.openxmlformats.org/officeDocument/2006/relationships/slideMaster" Target="slideMasters/slideMaster9.xml"></Relationship><Relationship Id="rId152" Type="http://schemas.openxmlformats.org/officeDocument/2006/relationships/slideMaster" Target="slideMasters/slideMaster10.xml"></Relationship><Relationship Id="rId154" Type="http://schemas.openxmlformats.org/officeDocument/2006/relationships/slideMaster" Target="slideMasters/slideMaster11.xml"></Relationship><Relationship Id="rId156" Type="http://schemas.openxmlformats.org/officeDocument/2006/relationships/slideMaster" Target="slideMasters/slideMaster12.xml"></Relationship><Relationship Id="rId158" Type="http://schemas.openxmlformats.org/officeDocument/2006/relationships/notesMaster" Target="notesMasters/notesMaster1.xml"></Relationship><Relationship Id="rId160" Type="http://schemas.openxmlformats.org/officeDocument/2006/relationships/slide" Target="slides/slide1.xml"></Relationship><Relationship Id="rId161" Type="http://schemas.openxmlformats.org/officeDocument/2006/relationships/slide" Target="slides/slide2.xml"></Relationship><Relationship Id="rId163" Type="http://schemas.openxmlformats.org/officeDocument/2006/relationships/slide" Target="slides/slide3.xml"></Relationship><Relationship Id="rId165" Type="http://schemas.openxmlformats.org/officeDocument/2006/relationships/slide" Target="slides/slide4.xml"></Relationship><Relationship Id="rId167" Type="http://schemas.openxmlformats.org/officeDocument/2006/relationships/slide" Target="slides/slide5.xml"></Relationship><Relationship Id="rId169" Type="http://schemas.openxmlformats.org/officeDocument/2006/relationships/slide" Target="slides/slide6.xml"></Relationship><Relationship Id="rId171" Type="http://schemas.openxmlformats.org/officeDocument/2006/relationships/slide" Target="slides/slide7.xml"></Relationship><Relationship Id="rId173" Type="http://schemas.openxmlformats.org/officeDocument/2006/relationships/slide" Target="slides/slide8.xml"></Relationship><Relationship Id="rId175" Type="http://schemas.openxmlformats.org/officeDocument/2006/relationships/slide" Target="slides/slide9.xml"></Relationship><Relationship Id="rId177" Type="http://schemas.openxmlformats.org/officeDocument/2006/relationships/slide" Target="slides/slide10.xml"></Relationship><Relationship Id="rId179" Type="http://schemas.openxmlformats.org/officeDocument/2006/relationships/slide" Target="slides/slide11.xml"></Relationship><Relationship Id="rId181" Type="http://schemas.openxmlformats.org/officeDocument/2006/relationships/slide" Target="slides/slide12.xml"></Relationship><Relationship Id="rId183" Type="http://schemas.openxmlformats.org/officeDocument/2006/relationships/slide" Target="slides/slide13.xml"></Relationship><Relationship Id="rId185" Type="http://schemas.openxmlformats.org/officeDocument/2006/relationships/slide" Target="slides/slide14.xml"></Relationship><Relationship Id="rId187" Type="http://schemas.openxmlformats.org/officeDocument/2006/relationships/slide" Target="slides/slide15.xml"></Relationship><Relationship Id="rId189" Type="http://schemas.openxmlformats.org/officeDocument/2006/relationships/slide" Target="slides/slide16.xml"></Relationship><Relationship Id="rId190" Type="http://schemas.openxmlformats.org/officeDocument/2006/relationships/slide" Target="slides/slide17.xml"></Relationship><Relationship Id="rId191" Type="http://schemas.openxmlformats.org/officeDocument/2006/relationships/slide" Target="slides/slide18.xml"></Relationship><Relationship Id="rId192" Type="http://schemas.openxmlformats.org/officeDocument/2006/relationships/slide" Target="slides/slide19.xml"></Relationship><Relationship Id="rId193" Type="http://schemas.openxmlformats.org/officeDocument/2006/relationships/slide" Target="slides/slide20.xml"></Relationship><Relationship Id="rId195" Type="http://schemas.openxmlformats.org/officeDocument/2006/relationships/slide" Target="slides/slide21.xml"></Relationship><Relationship Id="rId196" Type="http://schemas.openxmlformats.org/officeDocument/2006/relationships/slide" Target="slides/slide22.xml"></Relationship><Relationship Id="rId197" Type="http://schemas.openxmlformats.org/officeDocument/2006/relationships/slide" Target="slides/slide23.xml"></Relationship><Relationship Id="rId198" Type="http://schemas.openxmlformats.org/officeDocument/2006/relationships/slide" Target="slides/slide24.xml"></Relationship><Relationship Id="rId199" Type="http://schemas.openxmlformats.org/officeDocument/2006/relationships/slide" Target="slides/slide25.xml"></Relationship><Relationship Id="rId200" Type="http://schemas.openxmlformats.org/officeDocument/2006/relationships/slide" Target="slides/slide26.xml"></Relationship><Relationship Id="rId201" Type="http://schemas.openxmlformats.org/officeDocument/2006/relationships/slide" Target="slides/slide27.xml"></Relationship><Relationship Id="rId202" Type="http://schemas.openxmlformats.org/officeDocument/2006/relationships/slide" Target="slides/slide28.xml"></Relationship><Relationship Id="rId203" Type="http://schemas.openxmlformats.org/officeDocument/2006/relationships/slide" Target="slides/slide29.xml"></Relationship><Relationship Id="rId204" Type="http://schemas.openxmlformats.org/officeDocument/2006/relationships/slide" Target="slides/slide30.xml"></Relationship><Relationship Id="rId205" Type="http://schemas.openxmlformats.org/officeDocument/2006/relationships/slide" Target="slides/slide31.xml"></Relationship><Relationship Id="rId206" Type="http://schemas.openxmlformats.org/officeDocument/2006/relationships/slide" Target="slides/slide32.xml"></Relationship><Relationship Id="rId208" Type="http://schemas.openxmlformats.org/officeDocument/2006/relationships/slide" Target="slides/slide33.xml"></Relationship><Relationship Id="rId209" Type="http://schemas.openxmlformats.org/officeDocument/2006/relationships/slide" Target="slides/slide34.xml"></Relationship><Relationship Id="rId210" Type="http://schemas.openxmlformats.org/officeDocument/2006/relationships/slide" Target="slides/slide35.xml"></Relationship><Relationship Id="rId211" Type="http://schemas.openxmlformats.org/officeDocument/2006/relationships/slide" Target="slides/slide36.xml"></Relationship><Relationship Id="rId212" Type="http://schemas.openxmlformats.org/officeDocument/2006/relationships/slide" Target="slides/slide37.xml"></Relationship><Relationship Id="rId213" Type="http://schemas.openxmlformats.org/officeDocument/2006/relationships/slide" Target="slides/slide38.xml"></Relationship><Relationship Id="rId214" Type="http://schemas.openxmlformats.org/officeDocument/2006/relationships/slide" Target="slides/slide39.xml"></Relationship><Relationship Id="rId215" Type="http://schemas.openxmlformats.org/officeDocument/2006/relationships/slide" Target="slides/slide40.xml"></Relationship><Relationship Id="rId216" Type="http://schemas.openxmlformats.org/officeDocument/2006/relationships/slide" Target="slides/slide41.xml"></Relationship><Relationship Id="rId217" Type="http://schemas.openxmlformats.org/officeDocument/2006/relationships/slide" Target="slides/slide42.xml"></Relationship><Relationship Id="rId219" Type="http://schemas.openxmlformats.org/officeDocument/2006/relationships/slide" Target="slides/slide43.xml"></Relationship><Relationship Id="rId220" Type="http://schemas.openxmlformats.org/officeDocument/2006/relationships/slide" Target="slides/slide44.xml"></Relationship><Relationship Id="rId221" Type="http://schemas.openxmlformats.org/officeDocument/2006/relationships/slide" Target="slides/slide45.xml"></Relationship><Relationship Id="rId222" Type="http://schemas.openxmlformats.org/officeDocument/2006/relationships/slide" Target="slides/slide46.xml"></Relationship><Relationship Id="rId223" Type="http://schemas.openxmlformats.org/officeDocument/2006/relationships/slide" Target="slides/slide47.xml"></Relationship><Relationship Id="rId224" Type="http://schemas.openxmlformats.org/officeDocument/2006/relationships/slide" Target="slides/slide48.xml"></Relationship><Relationship Id="rId225" Type="http://schemas.openxmlformats.org/officeDocument/2006/relationships/slide" Target="slides/slide49.xml"></Relationship><Relationship Id="rId226" Type="http://schemas.openxmlformats.org/officeDocument/2006/relationships/slide" Target="slides/slide50.xml"></Relationship><Relationship Id="rId227" Type="http://schemas.openxmlformats.org/officeDocument/2006/relationships/slide" Target="slides/slide51.xml"></Relationship><Relationship Id="rId229" Type="http://schemas.openxmlformats.org/officeDocument/2006/relationships/slide" Target="slides/slide52.xml"></Relationship><Relationship Id="rId264" Type="http://schemas.openxmlformats.org/officeDocument/2006/relationships/viewProps" Target="viewProps.xml"></Relationship><Relationship Id="rId265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50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2.xml"></Relationship></Relationships>
</file>

<file path=ppt/notesSlides/_rels/notesSlide3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3.xml"></Relationship></Relationships>
</file>

<file path=ppt/notesSlides/_rels/notesSlide3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4.xml"></Relationship></Relationships>
</file>

<file path=ppt/notesSlides/_rels/notesSlide3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5.xml"></Relationship></Relationships>
</file>

<file path=ppt/notesSlides/_rels/notesSlide3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6.xml"></Relationship></Relationships>
</file>

<file path=ppt/notesSlides/_rels/notesSlide3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7.xml"></Relationship></Relationships>
</file>

<file path=ppt/notesSlides/_rels/notesSlide3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8.xml"></Relationship></Relationships>
</file>

<file path=ppt/notesSlides/_rels/notesSlide3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9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4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0.xml"></Relationship></Relationships>
</file>

<file path=ppt/notesSlides/_rels/notesSlide4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1.xml"></Relationship></Relationships>
</file>

<file path=ppt/notesSlides/_rels/notesSlide4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2.xml"></Relationship></Relationships>
</file>

<file path=ppt/notesSlides/_rels/notesSlide4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3.xml"></Relationship></Relationships>
</file>

<file path=ppt/notesSlides/_rels/notesSlide4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4.xml"></Relationship></Relationships>
</file>

<file path=ppt/notesSlides/_rels/notesSlide4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5.xml"></Relationship></Relationships>
</file>

<file path=ppt/notesSlides/_rels/notesSlide4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6.xml"></Relationship></Relationships>
</file>

<file path=ppt/notesSlides/_rels/notesSlide4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7.xml"></Relationship></Relationships>
</file>

<file path=ppt/notesSlides/_rels/notesSlide4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8.xml"></Relationship></Relationships>
</file>

<file path=ppt/notesSlides/_rels/notesSlide4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9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5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0.xml"></Relationship></Relationships>
</file>

<file path=ppt/notesSlides/_rels/notesSlide5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1.xml"></Relationship></Relationships>
</file>

<file path=ppt/notesSlides/_rels/notesSlide5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2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2635" cy="34296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035" cy="41154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783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2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1143000" y="685800"/>
            <a:ext cx="4573270" cy="34302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343400"/>
            <a:ext cx="5487670" cy="41160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l" fontAlgn="auto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lang="en-US" altLang="ko-KR" sz="1200"/>
              <a:t>http://minheeblog.tistory.com/category/PPT</a:t>
            </a:r>
          </a:p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3070" cy="45847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>
                <a:solidFill>
                  <a:srgbClr val="000000"/>
                </a:solidFill>
              </a:rPr>
              <a:t>15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2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3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2.xml"></Relationship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3143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430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431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17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118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4489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24560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76852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08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71545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0564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ctrTitle"/>
          </p:nvPr>
        </p:nvSpPr>
        <p:spPr>
          <a:xfrm rot="0">
            <a:off x="685800" y="2130425"/>
            <a:ext cx="7773035" cy="1470660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subTitle"/>
          </p:nvPr>
        </p:nvSpPr>
        <p:spPr>
          <a:xfrm rot="0">
            <a:off x="1371600" y="3886200"/>
            <a:ext cx="6401435" cy="175323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마스터 부제목 스타일 편집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–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넷째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»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다섯째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2400" b="1">
              <a:solidFill>
                <a:schemeClr val="bg1"/>
              </a:solidFill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/>
              <a:t>마스터 텍스트 스타일을 편집합니다</a:t>
            </a:r>
            <a:endParaRPr lang="ko-KR" altLang="en-US" sz="1800"/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457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둘째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–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넷째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»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다섯째 수준</a:t>
            </a:r>
            <a:endParaRPr lang="ko-KR" altLang="en-US" sz="1800" b="1"/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648200" y="1600200"/>
            <a:ext cx="4039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둘째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–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넷째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»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다섯째 수준</a:t>
            </a:r>
            <a:endParaRPr lang="ko-KR" altLang="en-US" sz="1800" b="1"/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마스터 제목 스타일 편집</a:t>
            </a:r>
            <a:endParaRPr lang="ko-KR" altLang="en-US" sz="1800" b="1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535430"/>
            <a:ext cx="404114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800" b="1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obj"/>
          </p:nvPr>
        </p:nvSpPr>
        <p:spPr>
          <a:xfrm rot="0">
            <a:off x="457200" y="2174875"/>
            <a:ext cx="404114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마스터 텍스트 스타일을 편집합니다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둘째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•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셋째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–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	</a:t>
            </a:r>
            <a:r>
              <a:rPr sz="1800" spc="-150" b="1"/>
              <a:t>넷째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»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	</a:t>
            </a:r>
            <a:r>
              <a:rPr sz="1800" spc="-150" b="1"/>
              <a:t>다섯째 수준</a:t>
            </a:r>
            <a:endParaRPr lang="ko-KR" altLang="en-US" sz="1800" b="1"/>
          </a:p>
        </p:txBody>
      </p:sp>
      <p:sp>
        <p:nvSpPr>
          <p:cNvPr id="5" name="Rect 0"/>
          <p:cNvSpPr txBox="1">
            <a:spLocks/>
          </p:cNvSpPr>
          <p:nvPr>
            <p:ph type="body"/>
          </p:nvPr>
        </p:nvSpPr>
        <p:spPr>
          <a:xfrm rot="0">
            <a:off x="4645025" y="1535430"/>
            <a:ext cx="4042410" cy="64008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마스터 텍스트 스타일을 편집합니다</a:t>
            </a:r>
            <a:endParaRPr lang="ko-KR" altLang="en-US" sz="1800" b="1">
              <a:latin typeface="맑은 고딕" charset="0"/>
              <a:ea typeface="Arial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obj"/>
          </p:nvPr>
        </p:nvSpPr>
        <p:spPr>
          <a:xfrm rot="0">
            <a:off x="4645025" y="2174875"/>
            <a:ext cx="4042410" cy="3952239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마스터 텍스트 스타일을 편집합니다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둘째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/>
              <a:t>•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	</a:t>
            </a:r>
            <a:r>
              <a:rPr sz="1800" spc="-150" b="1"/>
              <a:t>셋째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–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	</a:t>
            </a:r>
            <a:r>
              <a:rPr sz="1800" spc="-150" b="1"/>
              <a:t>넷째 수준</a:t>
            </a:r>
            <a:endParaRPr lang="ko-KR" altLang="en-US" sz="1800" b="1"/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1">
                <a:latin typeface="맑은 고딕" charset="0"/>
                <a:ea typeface="Arial" charset="0"/>
                <a:cs typeface="+mn-cs"/>
              </a:rPr>
              <a:t>»</a:t>
            </a: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	</a:t>
            </a:r>
            <a:r>
              <a:rPr sz="1800" spc="-150" b="1"/>
              <a:t>다섯째 수준</a:t>
            </a:r>
            <a:endParaRPr lang="ko-KR" altLang="en-US" sz="1800" b="1"/>
          </a:p>
        </p:txBody>
      </p:sp>
      <p:sp>
        <p:nvSpPr>
          <p:cNvPr id="7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Arial" charset="0"/>
              </a:rPr>
              <a:t>2019-09-29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바닥글 개체 틀 2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r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sz="1200">
                <a:solidFill>
                  <a:schemeClr val="tx1">
                    <a:tint val="75000"/>
                  </a:schemeClr>
                </a:solidFill>
                <a:latin typeface="맑은 고딕" charset="0"/>
                <a:ea typeface="맑은 고딕" charset="0"/>
              </a:rPr>
              <a:t>&lt;#&gt;</a:t>
            </a:fld>
            <a:endParaRPr lang="ko-KR" altLang="en-US" sz="1200">
              <a:solidFill>
                <a:schemeClr val="tx1">
                  <a:tint val="7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3050"/>
            <a:ext cx="3009265" cy="1162685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서울남산체 B" charset="0"/>
                <a:ea typeface="서울남산체 B" charset="0"/>
              </a:rPr>
              <a:t>마스터 제목 스타일 편집</a:t>
            </a:r>
            <a:endParaRPr lang="ko-KR" altLang="en-US">
              <a:latin typeface="서울남산체 B" charset="0"/>
              <a:ea typeface="서울남산체 B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obj"/>
          </p:nvPr>
        </p:nvSpPr>
        <p:spPr>
          <a:xfrm rot="0">
            <a:off x="3575050" y="273050"/>
            <a:ext cx="5112385" cy="585406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–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넷째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»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다섯째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457200" y="1435100"/>
            <a:ext cx="3009265" cy="46920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마스터 텍스트 스타일을 편집합니다</a:t>
            </a:r>
            <a:endParaRPr lang="ko-KR" altLang="en-US" sz="24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1792605" y="4800600"/>
            <a:ext cx="5487035" cy="567690"/>
          </a:xfrm>
          <a:prstGeom prst="rect"/>
        </p:spPr>
        <p:txBody>
          <a:bodyPr wrap="square" lIns="91440" tIns="45720" rIns="91440" bIns="45720" vert="horz" anchor="b">
            <a:normAutofit fontScale="100000" lnSpcReduction="0"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>
                <a:latin typeface="서울남산체 B" charset="0"/>
                <a:ea typeface="서울남산체 B" charset="0"/>
              </a:rPr>
              <a:t>마스터 제목 스타일 편집</a:t>
            </a:r>
            <a:endParaRPr lang="ko-KR" altLang="en-US">
              <a:latin typeface="서울남산체 B" charset="0"/>
              <a:ea typeface="서울남산체 B" charset="0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pic"/>
          </p:nvPr>
        </p:nvSpPr>
        <p:spPr>
          <a:xfrm rot="0">
            <a:off x="1792605" y="612775"/>
            <a:ext cx="5487035" cy="4115435"/>
          </a:xfrm>
          <a:prstGeom prst="rect"/>
        </p:spPr>
      </p:sp>
      <p:sp>
        <p:nvSpPr>
          <p:cNvPr id="4" name="Rect 0"/>
          <p:cNvSpPr txBox="1">
            <a:spLocks/>
          </p:cNvSpPr>
          <p:nvPr>
            <p:ph type="body"/>
          </p:nvPr>
        </p:nvSpPr>
        <p:spPr>
          <a:xfrm rot="0">
            <a:off x="1792605" y="5367655"/>
            <a:ext cx="5487035" cy="80518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마스터 텍스트 스타일을 편집합니다</a:t>
            </a:r>
            <a:endParaRPr lang="ko-KR" altLang="en-US" sz="24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–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넷째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»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다섯째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 orient="vert"/>
          </p:nvPr>
        </p:nvSpPr>
        <p:spPr>
          <a:xfrm rot="0">
            <a:off x="6629400" y="274955"/>
            <a:ext cx="2058035" cy="5852160"/>
          </a:xfrm>
          <a:prstGeom prst="rect"/>
        </p:spPr>
        <p:txBody>
          <a:bodyPr wrap="square" lIns="91440" tIns="45720" rIns="91440" bIns="45720" vert="eaVert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 orient="vert"/>
          </p:nvPr>
        </p:nvSpPr>
        <p:spPr>
          <a:xfrm rot="0">
            <a:off x="457200" y="274955"/>
            <a:ext cx="6020435" cy="5852160"/>
          </a:xfrm>
          <a:prstGeom prst="rect"/>
        </p:spPr>
        <p:txBody>
          <a:bodyPr wrap="square" lIns="91440" tIns="45720" rIns="91440" bIns="45720" vert="eaVert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–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넷째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»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다섯째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3317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828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7422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56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90899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64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58865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018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6064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0410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93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88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2486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0979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012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02332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7100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28139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66661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71191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57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921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660992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47578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87883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88791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02639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34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715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1916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6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22.xml"></Relationship><Relationship Id="rId2" Type="http://schemas.openxmlformats.org/officeDocument/2006/relationships/slideLayout" Target="../slideLayouts/slideLayout123.xml"></Relationship><Relationship Id="rId3" Type="http://schemas.openxmlformats.org/officeDocument/2006/relationships/slideLayout" Target="../slideLayouts/slideLayout124.xml"></Relationship><Relationship Id="rId4" Type="http://schemas.openxmlformats.org/officeDocument/2006/relationships/slideLayout" Target="../slideLayouts/slideLayout125.xml"></Relationship><Relationship Id="rId5" Type="http://schemas.openxmlformats.org/officeDocument/2006/relationships/slideLayout" Target="../slideLayouts/slideLayout126.xml"></Relationship><Relationship Id="rId6" Type="http://schemas.openxmlformats.org/officeDocument/2006/relationships/slideLayout" Target="../slideLayouts/slideLayout127.xml"></Relationship><Relationship Id="rId7" Type="http://schemas.openxmlformats.org/officeDocument/2006/relationships/slideLayout" Target="../slideLayouts/slideLayout128.xml"></Relationship><Relationship Id="rId8" Type="http://schemas.openxmlformats.org/officeDocument/2006/relationships/slideLayout" Target="../slideLayouts/slideLayout129.xml"></Relationship><Relationship Id="rId9" Type="http://schemas.openxmlformats.org/officeDocument/2006/relationships/slideLayout" Target="../slideLayouts/slideLayout130.xml"></Relationship><Relationship Id="rId10" Type="http://schemas.openxmlformats.org/officeDocument/2006/relationships/slideLayout" Target="../slideLayouts/slideLayout131.xml"></Relationship><Relationship Id="rId11" Type="http://schemas.openxmlformats.org/officeDocument/2006/relationships/slideLayout" Target="../slideLayouts/slideLayout132.xml"></Relationship><Relationship Id="rId12" Type="http://schemas.openxmlformats.org/officeDocument/2006/relationships/theme" Target="../theme/theme12.xml"></Relationship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43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>
            <p:ph type="title"/>
          </p:nvPr>
        </p:nvSpPr>
        <p:spPr>
          <a:xfrm rot="0">
            <a:off x="457200" y="274955"/>
            <a:ext cx="8230235" cy="114363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200" spc="-150" b="1">
                <a:latin typeface="맑은 고딕" charset="0"/>
                <a:ea typeface="맑은 고딕" charset="0"/>
                <a:cs typeface="+mn-cs"/>
              </a:rPr>
              <a:t>마스터 제목 스타일 편집</a:t>
            </a: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Rect 0"/>
          <p:cNvSpPr txBox="1">
            <a:spLocks/>
          </p:cNvSpPr>
          <p:nvPr>
            <p:ph type="body"/>
          </p:nvPr>
        </p:nvSpPr>
        <p:spPr>
          <a:xfrm rot="0">
            <a:off x="457200" y="1600200"/>
            <a:ext cx="8230235" cy="4526915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•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마스터 텍스트 스타일을 편집합니다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/>
              <a:t>–</a:t>
            </a:r>
            <a:r>
              <a:rPr lang="ko-KR" altLang="en-US" sz="1800" spc="-150" b="1">
                <a:solidFill>
                  <a:schemeClr val="bg1"/>
                </a:solidFill>
                <a:latin typeface="맑은 고딕" charset="0"/>
                <a:ea typeface="맑은 고딕" charset="0"/>
                <a:cs typeface="+mn-cs"/>
              </a:rPr>
              <a:t>둘째 수준</a:t>
            </a:r>
            <a:endParaRPr lang="ko-KR" altLang="en-US" sz="1800" b="1">
              <a:solidFill>
                <a:schemeClr val="bg1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•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셋째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–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넷째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  <a:p>
            <a:pPr marL="0" indent="0" defTabSz="50800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맑은 고딕" charset="0"/>
                <a:ea typeface="Arial" charset="0"/>
                <a:cs typeface="+mn-cs"/>
              </a:rPr>
              <a:t>»</a:t>
            </a:r>
            <a:r>
              <a:rPr sz="2400" spc="-150" b="1">
                <a:solidFill>
                  <a:schemeClr val="bg1"/>
                </a:solidFill>
                <a:latin typeface="맑은 고딕" charset="0"/>
              </a:rPr>
              <a:t>다섯째 수준</a:t>
            </a:r>
            <a:endParaRPr lang="ko-KR" altLang="en-US" sz="2400" b="1">
              <a:solidFill>
                <a:schemeClr val="bg1"/>
              </a:solidFill>
              <a:latin typeface="맑은 고딕" charset="0"/>
            </a:endParaRPr>
          </a:p>
        </p:txBody>
      </p:sp>
      <p:sp>
        <p:nvSpPr>
          <p:cNvPr id="4" name="Rect 0"/>
          <p:cNvSpPr txBox="1">
            <a:spLocks/>
          </p:cNvSpPr>
          <p:nvPr>
            <p:ph type="dt"/>
          </p:nvPr>
        </p:nvSpPr>
        <p:spPr>
          <a:xfrm rot="0">
            <a:off x="457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ko-KR" altLang="en-US" sz="1200" spc="-150" b="1"/>
              <a:t>2019-09-29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 txBox="1">
            <a:spLocks/>
          </p:cNvSpPr>
          <p:nvPr>
            <p:ph type="ftr"/>
          </p:nvPr>
        </p:nvSpPr>
        <p:spPr>
          <a:xfrm rot="0">
            <a:off x="3124200" y="6356350"/>
            <a:ext cx="2896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l" defTabSz="91440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 txBox="1">
            <a:spLocks/>
          </p:cNvSpPr>
          <p:nvPr>
            <p:ph type="sldNum"/>
          </p:nvPr>
        </p:nvSpPr>
        <p:spPr>
          <a:xfrm rot="0">
            <a:off x="6553200" y="6356350"/>
            <a:ext cx="2134235" cy="365760"/>
          </a:xfrm>
          <a:prstGeom prst="rect"/>
        </p:spPr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&lt;#&gt;</a:t>
            </a:fld>
            <a:endParaRPr lang="ko-KR" altLang="en-US" sz="1200" b="1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4" r:id="rId1"/>
    <p:sldLayoutId id="2147485055" r:id="rId2"/>
    <p:sldLayoutId id="2147485056" r:id="rId3"/>
    <p:sldLayoutId id="2147485057" r:id="rId4"/>
    <p:sldLayoutId id="2147485058" r:id="rId5"/>
    <p:sldLayoutId id="2147485059" r:id="rId6"/>
    <p:sldLayoutId id="2147485060" r:id="rId7"/>
    <p:sldLayoutId id="2147485061" r:id="rId8"/>
    <p:sldLayoutId id="2147485062" r:id="rId9"/>
    <p:sldLayoutId id="2147485063" r:id="rId10"/>
    <p:sldLayoutId id="2147485064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•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●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»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87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1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2019-09-27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3" Type="http://schemas.openxmlformats.org/officeDocument/2006/relationships/slideLayout" Target="../slideLayouts/slideLayout6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73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14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15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image" Target="../media/fImage3723613324829.png"></Relationship><Relationship Id="rId4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image" Target="../media/fImage11972013308809.png"></Relationship><Relationship Id="rId4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11099311974088.png"></Relationship><Relationship Id="rId3" Type="http://schemas.openxmlformats.org/officeDocument/2006/relationships/notesSlide" Target="../notesSlides/notesSlide18.xml"></Relationship><Relationship Id="rId4" Type="http://schemas.openxmlformats.org/officeDocument/2006/relationships/slideLayout" Target="../slideLayouts/slideLayout7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notesSlide" Target="../notesSlides/notesSlide19.xml"></Relationship><Relationship Id="rId4" Type="http://schemas.openxmlformats.org/officeDocument/2006/relationships/image" Target="../media/fImage11741113123166.png"></Relationship><Relationship Id="rId5" Type="http://schemas.openxmlformats.org/officeDocument/2006/relationships/slideLayout" Target="../slideLayouts/slideLayout7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7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2908913932062.png"></Relationship><Relationship Id="rId3" Type="http://schemas.openxmlformats.org/officeDocument/2006/relationships/notesSlide" Target="../notesSlides/notesSlide20.xml"></Relationship><Relationship Id="rId4" Type="http://schemas.openxmlformats.org/officeDocument/2006/relationships/slideLayout" Target="../slideLayouts/slideLayout7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3052413594737.png"></Relationship><Relationship Id="rId3" Type="http://schemas.openxmlformats.org/officeDocument/2006/relationships/notesSlide" Target="../notesSlides/notesSlide21.xml"></Relationship><Relationship Id="rId4" Type="http://schemas.openxmlformats.org/officeDocument/2006/relationships/slideLayout" Target="../slideLayouts/slideLayout7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878813601176.png"></Relationship><Relationship Id="rId3" Type="http://schemas.openxmlformats.org/officeDocument/2006/relationships/notesSlide" Target="../notesSlides/notesSlide22.xml"></Relationship><Relationship Id="rId4" Type="http://schemas.openxmlformats.org/officeDocument/2006/relationships/slideLayout" Target="../slideLayouts/slideLayout7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image" Target="../media/fImage10967512598809.png"></Relationship><Relationship Id="rId3" Type="http://schemas.openxmlformats.org/officeDocument/2006/relationships/notesSlide" Target="../notesSlides/notesSlide23.xml"></Relationship><Relationship Id="rId4" Type="http://schemas.openxmlformats.org/officeDocument/2006/relationships/slideLayout" Target="../slideLayouts/slideLayout7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11193212854088.png"></Relationship><Relationship Id="rId3" Type="http://schemas.openxmlformats.org/officeDocument/2006/relationships/notesSlide" Target="../notesSlides/notesSlide24.xml"></Relationship><Relationship Id="rId4" Type="http://schemas.openxmlformats.org/officeDocument/2006/relationships/slideLayout" Target="../slideLayouts/slideLayout7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image" Target="../media/fImage11739712861351.png"></Relationship><Relationship Id="rId3" Type="http://schemas.openxmlformats.org/officeDocument/2006/relationships/notesSlide" Target="../notesSlides/notesSlide25.xml"></Relationship><Relationship Id="rId4" Type="http://schemas.openxmlformats.org/officeDocument/2006/relationships/slideLayout" Target="../slideLayouts/slideLayout7.xml"></Relationship></Relationships>
</file>

<file path=ppt/slides/_rels/slide26.xml.rels><?xml version="1.0" encoding="UTF-8"?>
<Relationships xmlns="http://schemas.openxmlformats.org/package/2006/relationships"><Relationship Id="rId3" Type="http://schemas.openxmlformats.org/officeDocument/2006/relationships/notesSlide" Target="../notesSlides/notesSlide26.xml"></Relationship><Relationship Id="rId4" Type="http://schemas.openxmlformats.org/officeDocument/2006/relationships/image" Target="../media/fImage11407312328809.png"></Relationship><Relationship Id="rId5" Type="http://schemas.openxmlformats.org/officeDocument/2006/relationships/slideLayout" Target="../slideLayouts/slideLayout7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image" Target="../media/fImage6961012334088.png"></Relationship><Relationship Id="rId3" Type="http://schemas.openxmlformats.org/officeDocument/2006/relationships/notesSlide" Target="../notesSlides/notesSlide27.xml"></Relationship><Relationship Id="rId4" Type="http://schemas.openxmlformats.org/officeDocument/2006/relationships/slideLayout" Target="../slideLayouts/slideLayout7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11388112951351.png"></Relationship><Relationship Id="rId3" Type="http://schemas.openxmlformats.org/officeDocument/2006/relationships/notesSlide" Target="../notesSlides/notesSlide28.xml"></Relationship><Relationship Id="rId4" Type="http://schemas.openxmlformats.org/officeDocument/2006/relationships/slideLayout" Target="../slideLayouts/slideLayout7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4595912356938.png"></Relationship><Relationship Id="rId3" Type="http://schemas.openxmlformats.org/officeDocument/2006/relationships/notesSlide" Target="../notesSlides/notesSlide29.xml"></Relationship><Relationship Id="rId4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image" Target="../media/image6.jpeg"></Relationship><Relationship Id="rId13" Type="http://schemas.openxmlformats.org/officeDocument/2006/relationships/image" Target="../media/image11.png"></Relationship><Relationship Id="rId3" Type="http://schemas.openxmlformats.org/officeDocument/2006/relationships/image" Target="../media/image1.jpeg"></Relationship><Relationship Id="rId7" Type="http://schemas.openxmlformats.org/officeDocument/2006/relationships/image" Target="../media/image5.png"></Relationship><Relationship Id="rId12" Type="http://schemas.openxmlformats.org/officeDocument/2006/relationships/image" Target="../media/image10.png"></Relationship><Relationship Id="rId2" Type="http://schemas.openxmlformats.org/officeDocument/2006/relationships/notesSlide" Target="../notesSlides/notesSlide3.xml"></Relationship><Relationship Id="rId16" Type="http://schemas.openxmlformats.org/officeDocument/2006/relationships/image" Target="../media/image14.png"></Relationship><Relationship Id="rId6" Type="http://schemas.openxmlformats.org/officeDocument/2006/relationships/image" Target="../media/image4.png"></Relationship><Relationship Id="rId11" Type="http://schemas.openxmlformats.org/officeDocument/2006/relationships/image" Target="../media/image9.png"></Relationship><Relationship Id="rId5" Type="http://schemas.openxmlformats.org/officeDocument/2006/relationships/image" Target="../media/image3.png"></Relationship><Relationship Id="rId15" Type="http://schemas.openxmlformats.org/officeDocument/2006/relationships/image" Target="../media/image13.png"></Relationship><Relationship Id="rId10" Type="http://schemas.openxmlformats.org/officeDocument/2006/relationships/image" Target="../media/image8.jpeg"></Relationship><Relationship Id="rId4" Type="http://schemas.openxmlformats.org/officeDocument/2006/relationships/image" Target="../media/image2.png"></Relationship><Relationship Id="rId9" Type="http://schemas.openxmlformats.org/officeDocument/2006/relationships/image" Target="../media/image7.jpeg"></Relationship><Relationship Id="rId14" Type="http://schemas.openxmlformats.org/officeDocument/2006/relationships/image" Target="../media/image12.png"></Relationship><Relationship Id="rId17" Type="http://schemas.openxmlformats.org/officeDocument/2006/relationships/slideLayout" Target="../slideLayouts/slideLayout7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11341113041470.png"></Relationship><Relationship Id="rId3" Type="http://schemas.openxmlformats.org/officeDocument/2006/relationships/notesSlide" Target="../notesSlides/notesSlide30.xml"></Relationship><Relationship Id="rId4" Type="http://schemas.openxmlformats.org/officeDocument/2006/relationships/slideLayout" Target="../slideLayouts/slideLayout7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3215413792722.png"></Relationship><Relationship Id="rId3" Type="http://schemas.openxmlformats.org/officeDocument/2006/relationships/notesSlide" Target="../notesSlides/notesSlide31.xml"></Relationship><Relationship Id="rId4" Type="http://schemas.openxmlformats.org/officeDocument/2006/relationships/slideLayout" Target="../slideLayouts/slideLayout7.xml"></Relationship></Relationships>
</file>

<file path=ppt/slides/_rels/slide3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32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14600313956340.png"></Relationship><Relationship Id="rId3" Type="http://schemas.openxmlformats.org/officeDocument/2006/relationships/notesSlide" Target="../notesSlides/notesSlide33.xml"></Relationship><Relationship Id="rId4" Type="http://schemas.openxmlformats.org/officeDocument/2006/relationships/slideLayout" Target="../slideLayouts/slideLayout7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11043713178809.png"></Relationship><Relationship Id="rId3" Type="http://schemas.openxmlformats.org/officeDocument/2006/relationships/notesSlide" Target="../notesSlides/notesSlide34.xml"></Relationship><Relationship Id="rId4" Type="http://schemas.openxmlformats.org/officeDocument/2006/relationships/slideLayout" Target="../slideLayouts/slideLayout7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10825013164088.png"></Relationship><Relationship Id="rId3" Type="http://schemas.openxmlformats.org/officeDocument/2006/relationships/notesSlide" Target="../notesSlides/notesSlide35.xml"></Relationship><Relationship Id="rId4" Type="http://schemas.openxmlformats.org/officeDocument/2006/relationships/slideLayout" Target="../slideLayouts/slideLayout7.xml"></Relationship></Relationships>
</file>

<file path=ppt/slides/_rels/slide36.xml.rels><?xml version="1.0" encoding="UTF-8"?>
<Relationships xmlns="http://schemas.openxmlformats.org/package/2006/relationships"><Relationship Id="rId2" Type="http://schemas.openxmlformats.org/officeDocument/2006/relationships/image" Target="../media/fImage16798913241351.png"></Relationship><Relationship Id="rId3" Type="http://schemas.openxmlformats.org/officeDocument/2006/relationships/notesSlide" Target="../notesSlides/notesSlide36.xml"></Relationship><Relationship Id="rId4" Type="http://schemas.openxmlformats.org/officeDocument/2006/relationships/slideLayout" Target="../slideLayouts/slideLayout7.xml"></Relationship></Relationships>
</file>

<file path=ppt/slides/_rels/slide37.xml.rels><?xml version="1.0" encoding="UTF-8"?>
<Relationships xmlns="http://schemas.openxmlformats.org/package/2006/relationships"><Relationship Id="rId2" Type="http://schemas.openxmlformats.org/officeDocument/2006/relationships/image" Target="../media/fImage352559556938.png"></Relationship><Relationship Id="rId3" Type="http://schemas.openxmlformats.org/officeDocument/2006/relationships/notesSlide" Target="../notesSlides/notesSlide37.xml"></Relationship><Relationship Id="rId4" Type="http://schemas.openxmlformats.org/officeDocument/2006/relationships/slideLayout" Target="../slideLayouts/slideLayout7.xml"></Relationship></Relationships>
</file>

<file path=ppt/slides/_rels/slide38.xml.rels><?xml version="1.0" encoding="UTF-8"?>
<Relationships xmlns="http://schemas.openxmlformats.org/package/2006/relationships"><Relationship Id="rId2" Type="http://schemas.openxmlformats.org/officeDocument/2006/relationships/image" Target="../media/fImage11203210481470.png"></Relationship><Relationship Id="rId3" Type="http://schemas.openxmlformats.org/officeDocument/2006/relationships/notesSlide" Target="../notesSlides/notesSlide38.xml"></Relationship><Relationship Id="rId4" Type="http://schemas.openxmlformats.org/officeDocument/2006/relationships/slideLayout" Target="../slideLayouts/slideLayout7.xml"></Relationship></Relationships>
</file>

<file path=ppt/slides/_rels/slide39.xml.rels><?xml version="1.0" encoding="UTF-8"?>
<Relationships xmlns="http://schemas.openxmlformats.org/package/2006/relationships"><Relationship Id="rId2" Type="http://schemas.openxmlformats.org/officeDocument/2006/relationships/image" Target="../media/fImage558141049550.png"></Relationship><Relationship Id="rId3" Type="http://schemas.openxmlformats.org/officeDocument/2006/relationships/notesSlide" Target="../notesSlides/notesSlide39.xml"></Relationship><Relationship Id="rId4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8" Type="http://schemas.openxmlformats.org/officeDocument/2006/relationships/image" Target="../media/image19.png"></Relationship><Relationship Id="rId3" Type="http://schemas.openxmlformats.org/officeDocument/2006/relationships/image" Target="../media/image15.png"></Relationship><Relationship Id="rId7" Type="http://schemas.openxmlformats.org/officeDocument/2006/relationships/image" Target="../media/image18.jpeg"></Relationship><Relationship Id="rId2" Type="http://schemas.openxmlformats.org/officeDocument/2006/relationships/notesSlide" Target="../notesSlides/notesSlide4.xml"></Relationship><Relationship Id="rId6" Type="http://schemas.openxmlformats.org/officeDocument/2006/relationships/image" Target="../media/image3.png"></Relationship><Relationship Id="rId5" Type="http://schemas.openxmlformats.org/officeDocument/2006/relationships/image" Target="../media/image17.jpeg"></Relationship><Relationship Id="rId10" Type="http://schemas.openxmlformats.org/officeDocument/2006/relationships/image" Target="../media/image21.png"></Relationship><Relationship Id="rId4" Type="http://schemas.openxmlformats.org/officeDocument/2006/relationships/image" Target="../media/image16.png"></Relationship><Relationship Id="rId9" Type="http://schemas.openxmlformats.org/officeDocument/2006/relationships/image" Target="../media/image20.jpeg"></Relationship><Relationship Id="rId11" Type="http://schemas.openxmlformats.org/officeDocument/2006/relationships/slideLayout" Target="../slideLayouts/slideLayout18.xml"></Relationship></Relationships>
</file>

<file path=ppt/slides/_rels/slide40.xml.rels><?xml version="1.0" encoding="UTF-8"?>
<Relationships xmlns="http://schemas.openxmlformats.org/package/2006/relationships"><Relationship Id="rId2" Type="http://schemas.openxmlformats.org/officeDocument/2006/relationships/image" Target="../media/fImage419731329912.png"></Relationship><Relationship Id="rId3" Type="http://schemas.openxmlformats.org/officeDocument/2006/relationships/notesSlide" Target="../notesSlides/notesSlide40.xml"></Relationship><Relationship Id="rId4" Type="http://schemas.openxmlformats.org/officeDocument/2006/relationships/slideLayout" Target="../slideLayouts/slideLayout7.xml"></Relationship></Relationships>
</file>

<file path=ppt/slides/_rels/slide41.xml.rels><?xml version="1.0" encoding="UTF-8"?>
<Relationships xmlns="http://schemas.openxmlformats.org/package/2006/relationships"><Relationship Id="rId2" Type="http://schemas.openxmlformats.org/officeDocument/2006/relationships/image" Target="../media/fImage10764813316063.png"></Relationship><Relationship Id="rId3" Type="http://schemas.openxmlformats.org/officeDocument/2006/relationships/notesSlide" Target="../notesSlides/notesSlide41.xml"></Relationship><Relationship Id="rId4" Type="http://schemas.openxmlformats.org/officeDocument/2006/relationships/slideLayout" Target="../slideLayouts/slideLayout7.xml"></Relationship></Relationships>
</file>

<file path=ppt/slides/_rels/slide4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Relationship Id="rId2" Type="http://schemas.openxmlformats.org/officeDocument/2006/relationships/notesSlide" Target="../notesSlides/notesSlide42.xml"></Relationship></Relationships>
</file>

<file path=ppt/slides/_rels/slide43.xml.rels><?xml version="1.0" encoding="UTF-8"?>
<Relationships xmlns="http://schemas.openxmlformats.org/package/2006/relationships"><Relationship Id="rId2" Type="http://schemas.openxmlformats.org/officeDocument/2006/relationships/image" Target="../media/fImage5965011234734.png"></Relationship><Relationship Id="rId3" Type="http://schemas.openxmlformats.org/officeDocument/2006/relationships/notesSlide" Target="../notesSlides/notesSlide43.xml"></Relationship><Relationship Id="rId4" Type="http://schemas.openxmlformats.org/officeDocument/2006/relationships/slideLayout" Target="../slideLayouts/slideLayout7.xml"></Relationship></Relationships>
</file>

<file path=ppt/slides/_rels/slide44.xml.rels><?xml version="1.0" encoding="UTF-8"?>
<Relationships xmlns="http://schemas.openxmlformats.org/package/2006/relationships"><Relationship Id="rId2" Type="http://schemas.openxmlformats.org/officeDocument/2006/relationships/image" Target="../media/fImage5835511426560.png"></Relationship><Relationship Id="rId3" Type="http://schemas.openxmlformats.org/officeDocument/2006/relationships/notesSlide" Target="../notesSlides/notesSlide44.xml"></Relationship><Relationship Id="rId4" Type="http://schemas.openxmlformats.org/officeDocument/2006/relationships/slideLayout" Target="../slideLayouts/slideLayout7.xml"></Relationship></Relationships>
</file>

<file path=ppt/slides/_rels/slide45.xml.rels><?xml version="1.0" encoding="UTF-8"?>
<Relationships xmlns="http://schemas.openxmlformats.org/package/2006/relationships"><Relationship Id="rId2" Type="http://schemas.openxmlformats.org/officeDocument/2006/relationships/image" Target="../media/fImage3038311433774.png"></Relationship><Relationship Id="rId3" Type="http://schemas.openxmlformats.org/officeDocument/2006/relationships/notesSlide" Target="../notesSlides/notesSlide45.xml"></Relationship><Relationship Id="rId4" Type="http://schemas.openxmlformats.org/officeDocument/2006/relationships/slideLayout" Target="../slideLayouts/slideLayout7.xml"></Relationship></Relationships>
</file>

<file path=ppt/slides/_rels/slide46.xml.rels><?xml version="1.0" encoding="UTF-8"?>
<Relationships xmlns="http://schemas.openxmlformats.org/package/2006/relationships"><Relationship Id="rId2" Type="http://schemas.openxmlformats.org/officeDocument/2006/relationships/image" Target="../media/fImage5651111625655.png"></Relationship><Relationship Id="rId3" Type="http://schemas.openxmlformats.org/officeDocument/2006/relationships/notesSlide" Target="../notesSlides/notesSlide46.xml"></Relationship><Relationship Id="rId4" Type="http://schemas.openxmlformats.org/officeDocument/2006/relationships/slideLayout" Target="../slideLayouts/slideLayout7.xml"></Relationship></Relationships>
</file>

<file path=ppt/slides/_rels/slide47.xml.rels><?xml version="1.0" encoding="UTF-8"?>
<Relationships xmlns="http://schemas.openxmlformats.org/package/2006/relationships"><Relationship Id="rId2" Type="http://schemas.openxmlformats.org/officeDocument/2006/relationships/image" Target="../media/fImage7184514184414.png"></Relationship><Relationship Id="rId3" Type="http://schemas.openxmlformats.org/officeDocument/2006/relationships/notesSlide" Target="../notesSlides/notesSlide47.xml"></Relationship><Relationship Id="rId4" Type="http://schemas.openxmlformats.org/officeDocument/2006/relationships/slideLayout" Target="../slideLayouts/slideLayout7.xml"></Relationship></Relationships>
</file>

<file path=ppt/slides/_rels/slide48.xml.rels><?xml version="1.0" encoding="UTF-8"?>
<Relationships xmlns="http://schemas.openxmlformats.org/package/2006/relationships"><Relationship Id="rId2" Type="http://schemas.openxmlformats.org/officeDocument/2006/relationships/image" Target="../media/fImage7379214199150.png"></Relationship><Relationship Id="rId3" Type="http://schemas.openxmlformats.org/officeDocument/2006/relationships/notesSlide" Target="../notesSlides/notesSlide48.xml"></Relationship><Relationship Id="rId4" Type="http://schemas.openxmlformats.org/officeDocument/2006/relationships/slideLayout" Target="../slideLayouts/slideLayout7.xml"></Relationship></Relationships>
</file>

<file path=ppt/slides/_rels/slide49.xml.rels><?xml version="1.0" encoding="UTF-8"?>
<Relationships xmlns="http://schemas.openxmlformats.org/package/2006/relationships"><Relationship Id="rId2" Type="http://schemas.openxmlformats.org/officeDocument/2006/relationships/image" Target="../media/fImage7653714207137.png"></Relationship><Relationship Id="rId3" Type="http://schemas.openxmlformats.org/officeDocument/2006/relationships/notesSlide" Target="../notesSlides/notesSlide49.xml"></Relationship><Relationship Id="rId4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3" Type="http://schemas.openxmlformats.org/officeDocument/2006/relationships/image" Target="../media/image22.jpeg"></Relationship><Relationship Id="rId2" Type="http://schemas.openxmlformats.org/officeDocument/2006/relationships/notesSlide" Target="../notesSlides/notesSlide5.xml"></Relationship><Relationship Id="rId4" Type="http://schemas.openxmlformats.org/officeDocument/2006/relationships/slideLayout" Target="../slideLayouts/slideLayout29.xml"></Relationship></Relationships>
</file>

<file path=ppt/slides/_rels/slide50.xml.rels><?xml version="1.0" encoding="UTF-8"?>
<Relationships xmlns="http://schemas.openxmlformats.org/package/2006/relationships"><Relationship Id="rId2" Type="http://schemas.openxmlformats.org/officeDocument/2006/relationships/image" Target="../media/fImage10607314212818.png"></Relationship><Relationship Id="rId3" Type="http://schemas.openxmlformats.org/officeDocument/2006/relationships/notesSlide" Target="../notesSlides/notesSlide50.xml"></Relationship><Relationship Id="rId4" Type="http://schemas.openxmlformats.org/officeDocument/2006/relationships/slideLayout" Target="../slideLayouts/slideLayout7.xml"></Relationship></Relationships>
</file>

<file path=ppt/slides/_rels/slide51.xml.rels><?xml version="1.0" encoding="UTF-8"?>
<Relationships xmlns="http://schemas.openxmlformats.org/package/2006/relationships"><Relationship Id="rId2" Type="http://schemas.openxmlformats.org/officeDocument/2006/relationships/notesSlide" Target="../notesSlides/notesSlide51.xml"></Relationship><Relationship Id="rId3" Type="http://schemas.openxmlformats.org/officeDocument/2006/relationships/slideLayout" Target="../slideLayouts/slideLayout117.xml"></Relationship></Relationships>
</file>

<file path=ppt/slides/_rels/slide52.xml.rels><?xml version="1.0" encoding="UTF-8"?>
<Relationships xmlns="http://schemas.openxmlformats.org/package/2006/relationships"><Relationship Id="rId2" Type="http://schemas.openxmlformats.org/officeDocument/2006/relationships/notesSlide" Target="../notesSlides/notesSlide52.xml"></Relationship><Relationship Id="rId3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40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5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notesSlide" Target="../notesSlides/notesSlide9.xml"></Relationship><Relationship Id="rId3" Type="http://schemas.openxmlformats.org/officeDocument/2006/relationships/slideLayout" Target="../slideLayouts/slideLayout7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785" y="2708910"/>
            <a:ext cx="5472430" cy="14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spc="-150" dirty="0" smtClean="0">
                <a:solidFill>
                  <a:schemeClr val="bg1"/>
                </a:solidFill>
              </a:rPr>
              <a:t>2</a:t>
            </a:r>
            <a:r>
              <a:rPr lang="ko-KR" altLang="en-US" sz="4400" b="1" spc="-150" dirty="0" smtClean="0">
                <a:solidFill>
                  <a:schemeClr val="bg1"/>
                </a:solidFill>
              </a:rPr>
              <a:t>차 프로젝트</a:t>
            </a:r>
            <a:endParaRPr lang="en-US" altLang="ko-KR" sz="44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575" y="4170680"/>
            <a:ext cx="2736215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강민재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정병수 최영진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485" y="2277110"/>
            <a:ext cx="4256405" cy="3079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For vacation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541803"/>
              </p:ext>
            </p:extLst>
          </p:nvPr>
        </p:nvGraphicFramePr>
        <p:xfrm>
          <a:off x="1524000" y="23488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Address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154"/>
              </p:ext>
            </p:extLst>
          </p:nvPr>
        </p:nvGraphicFramePr>
        <p:xfrm>
          <a:off x="1524000" y="2348880"/>
          <a:ext cx="6442266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0266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Atuo</a:t>
                      </a:r>
                      <a:r>
                        <a:rPr lang="en-US" altLang="ko-KR" baseline="0" dirty="0" smtClean="0"/>
                        <a:t>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</a:t>
                      </a:r>
                      <a:r>
                        <a:rPr lang="en-US" altLang="ko-KR" baseline="0" dirty="0" smtClean="0"/>
                        <a:t>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Period3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6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66521"/>
              </p:ext>
            </p:extLst>
          </p:nvPr>
        </p:nvGraphicFramePr>
        <p:xfrm>
          <a:off x="1524000" y="234888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Address2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Img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Worker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83794"/>
              </p:ext>
            </p:extLst>
          </p:nvPr>
        </p:nvGraphicFramePr>
        <p:xfrm>
          <a:off x="1524000" y="2348880"/>
          <a:ext cx="6443599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871599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</a:t>
                      </a:r>
                      <a:r>
                        <a:rPr lang="en-US" altLang="ko-KR" baseline="0" dirty="0" smtClean="0"/>
                        <a:t> key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Auto increment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Rating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Decimal(2,1)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Text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Wrdate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Workerboard</a:t>
            </a:r>
            <a:r>
              <a:rPr lang="en-US" altLang="ko-KR" dirty="0" smtClean="0">
                <a:solidFill>
                  <a:prstClr val="black"/>
                </a:solidFill>
              </a:rPr>
              <a:t>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 rot="0">
            <a:off x="2326640" y="786130"/>
            <a:ext cx="4497070" cy="9226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>
                <a:solidFill>
                  <a:schemeClr val="bg1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5400">
              <a:solidFill>
                <a:schemeClr val="bg1"/>
              </a:solidFill>
              <a:latin typeface="HY헤드라인M" charset="0"/>
              <a:ea typeface="HY헤드라인M" charset="0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rot="0">
            <a:off x="3797300" y="1763395"/>
            <a:ext cx="1620520" cy="635"/>
          </a:xfrm>
          <a:prstGeom prst="line"/>
          <a:ln w="9525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>
            <a:spLocks/>
          </p:cNvSpPr>
          <p:nvPr/>
        </p:nvSpPr>
        <p:spPr>
          <a:xfrm rot="0">
            <a:off x="1758950" y="3273425"/>
            <a:ext cx="5638800" cy="2202180"/>
          </a:xfrm>
          <a:prstGeom prst="rect"/>
          <a:solidFill>
            <a:schemeClr val="bg1">
              <a:alpha val="8007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3" name="TextBox 22"/>
          <p:cNvSpPr txBox="1">
            <a:spLocks/>
          </p:cNvSpPr>
          <p:nvPr/>
        </p:nvSpPr>
        <p:spPr>
          <a:xfrm rot="0">
            <a:off x="1934210" y="3429000"/>
            <a:ext cx="5275580" cy="17532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0">
                <a:latin typeface="서울남산체 M" charset="0"/>
                <a:ea typeface="서울남산체 M" charset="0"/>
              </a:rPr>
              <a:t>1. </a:t>
            </a:r>
            <a:r>
              <a:rPr sz="1800" spc="-150" b="0">
                <a:latin typeface="서울남산체 M" charset="0"/>
                <a:ea typeface="서울남산체 M" charset="0"/>
              </a:rPr>
              <a:t>예약내역확인 및 Fullcalendar API</a:t>
            </a:r>
            <a:endParaRPr lang="ko-KR" altLang="en-US" sz="1800" b="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0">
                <a:latin typeface="서울남산체 M" charset="0"/>
                <a:ea typeface="서울남산체 M" charset="0"/>
              </a:rPr>
              <a:t>2. </a:t>
            </a:r>
            <a:r>
              <a:rPr sz="1800" spc="-150" b="0">
                <a:latin typeface="서울남산체 M" charset="0"/>
                <a:ea typeface="서울남산체 M" charset="0"/>
              </a:rPr>
              <a:t>이미지 미리보기/업로드 및 다음 주소입력 API,</a:t>
            </a:r>
            <a:endParaRPr lang="ko-KR" altLang="en-US" sz="1800" b="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0">
                <a:latin typeface="서울남산체 M" charset="0"/>
                <a:ea typeface="서울남산체 M" charset="0"/>
              </a:rPr>
              <a:t>    검색을 활용한 예약요청 DB처리 </a:t>
            </a:r>
            <a:endParaRPr lang="ko-KR" altLang="en-US" sz="1800" b="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>
              <a:latin typeface="서울남산체 M" charset="0"/>
              <a:ea typeface="서울남산체 M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spc="-150" b="0">
                <a:latin typeface="서울남산체 M" charset="0"/>
                <a:ea typeface="서울남산체 M" charset="0"/>
              </a:rPr>
              <a:t>3. </a:t>
            </a:r>
            <a:r>
              <a:rPr sz="1800" spc="-150" b="0">
                <a:latin typeface="서울남산체 M" charset="0"/>
                <a:ea typeface="서울남산체 M" charset="0"/>
              </a:rPr>
              <a:t>예약 수락/거절 처리 및 Fullcalendar API</a:t>
            </a:r>
            <a:endParaRPr lang="ko-KR" altLang="en-US" sz="1800" b="0">
              <a:latin typeface="서울남산체 M" charset="0"/>
              <a:ea typeface="서울남산체 M" charset="0"/>
            </a:endParaRPr>
          </a:p>
        </p:txBody>
      </p:sp>
      <p:sp>
        <p:nvSpPr>
          <p:cNvPr id="27" name="TextBox 26"/>
          <p:cNvSpPr txBox="1">
            <a:spLocks/>
          </p:cNvSpPr>
          <p:nvPr/>
        </p:nvSpPr>
        <p:spPr>
          <a:xfrm rot="0">
            <a:off x="2872105" y="2257425"/>
            <a:ext cx="3400425" cy="46101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24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기술설명</a:t>
            </a:r>
            <a:r>
              <a:rPr sz="24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 - </a:t>
            </a:r>
            <a:r>
              <a:rPr sz="24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강민재</a:t>
            </a:r>
            <a:endParaRPr lang="ko-KR" altLang="en-US" sz="24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>
            <a:spLocks/>
          </p:cNvSpPr>
          <p:nvPr/>
        </p:nvSpPr>
        <p:spPr>
          <a:xfrm rot="0">
            <a:off x="1383665" y="3148330"/>
            <a:ext cx="637730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1. 예약내역확인 및 Fullcalendar API</a:t>
            </a:r>
            <a:endParaRPr lang="ko-KR" altLang="en-US" sz="30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기술설명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74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예약 요청내역 출력(인력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81050" y="1490345"/>
            <a:ext cx="7582535" cy="4858385"/>
          </a:xfrm>
          <a:prstGeom prst="rect"/>
          <a:noFill/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3854450" y="5768975"/>
            <a:ext cx="1416050" cy="32131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68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1-A 예약 요청내역 출력(인력,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887095" y="4321810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JSP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를 활용하여 DB내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예약요청 내역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배열화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예약요청 state column 값에 따른 상태 버튼 차별화하여 append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1" t="25297" r="11069" b="29405"/>
          <a:stretch>
            <a:fillRect/>
          </a:stretch>
        </p:blipFill>
        <p:spPr>
          <a:xfrm rot="0">
            <a:off x="678180" y="1440815"/>
            <a:ext cx="7799705" cy="2715260"/>
          </a:xfrm>
          <a:prstGeom prst="rect"/>
          <a:noFill/>
        </p:spPr>
      </p:pic>
      <p:cxnSp>
        <p:nvCxnSpPr>
          <p:cNvPr id="17" name="도형 16"/>
          <p:cNvCxnSpPr/>
          <p:nvPr/>
        </p:nvCxnSpPr>
        <p:spPr>
          <a:xfrm rot="0">
            <a:off x="1419225" y="2905125"/>
            <a:ext cx="234061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1-A 예약 요청내역 출력(인력,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9" t="13976" r="31915" b="28206"/>
          <a:stretch>
            <a:fillRect/>
          </a:stretch>
        </p:blipFill>
        <p:spPr>
          <a:xfrm rot="0">
            <a:off x="1525905" y="1426845"/>
            <a:ext cx="6094730" cy="379666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325745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JSP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를 활용하여 DB내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예약요청 내역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table내 해당 column값 출력.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list가 null일 경우, 예약내역 없음 출력.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2390775" y="1857375"/>
            <a:ext cx="126047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985" cy="597852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1-A 예약 요청내역 출력(인력,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5" name="TextBox 14"/>
          <p:cNvSpPr txBox="1">
            <a:spLocks/>
          </p:cNvSpPr>
          <p:nvPr/>
        </p:nvSpPr>
        <p:spPr>
          <a:xfrm rot="0">
            <a:off x="887095" y="4969510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예약내역 추출을 위한 DAO.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인력번호를 통한 예약요청 내역 조회 및 list화.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6" name="그림 15" descr="C:/Users/Minjae/AppData/Roaming/PolarisOffice/ETemp/9148_12154952/fImage11741113123166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15439" r="20319" b="30645"/>
          <a:stretch>
            <a:fillRect/>
          </a:stretch>
        </p:blipFill>
        <p:spPr>
          <a:xfrm rot="0">
            <a:off x="1089660" y="1420495"/>
            <a:ext cx="6965950" cy="3312795"/>
          </a:xfrm>
          <a:prstGeom prst="rect"/>
          <a:noFill/>
        </p:spPr>
      </p:pic>
      <p:cxnSp>
        <p:nvCxnSpPr>
          <p:cNvPr id="17" name="도형 16"/>
          <p:cNvCxnSpPr/>
          <p:nvPr/>
        </p:nvCxnSpPr>
        <p:spPr>
          <a:xfrm rot="0">
            <a:off x="2562225" y="1609725"/>
            <a:ext cx="262890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825625" y="3284855"/>
            <a:ext cx="1368425" cy="19443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323215" y="548640"/>
            <a:ext cx="417639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10" y="1772920"/>
            <a:ext cx="8496935" cy="923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      01      02      03 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35785" y="272605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067810" y="2726055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6228080" y="2708910"/>
            <a:ext cx="115189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823085" y="2843530"/>
            <a:ext cx="136842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개발과정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25625" y="3429000"/>
            <a:ext cx="1522095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보유</a:t>
            </a:r>
            <a:r>
              <a:rPr lang="en-US" altLang="ko-KR" sz="1200" b="1" spc="-150" dirty="0" smtClean="0"/>
              <a:t>/</a:t>
            </a:r>
            <a:r>
              <a:rPr lang="ko-KR" altLang="en-US" sz="1200" b="1" spc="-150" dirty="0" smtClean="0"/>
              <a:t>사용 기술 목록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주요 기술 관계도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순서도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개발기간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테이블</a:t>
            </a:r>
            <a:endParaRPr lang="ko-KR" altLang="en-US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4140200" y="3284855"/>
            <a:ext cx="1368425" cy="19443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372225" y="3284855"/>
            <a:ext cx="1368425" cy="194437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4140200" y="3429000"/>
            <a:ext cx="1368425" cy="1569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/>
              <a:t>최영진</a:t>
            </a:r>
            <a:endParaRPr lang="en-US" altLang="ko-KR" sz="1200" b="1" spc="-150" dirty="0"/>
          </a:p>
          <a:p>
            <a:endParaRPr lang="en-US" altLang="ko-KR" sz="1200" b="1" spc="-150" dirty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정병수</a:t>
            </a:r>
            <a:endParaRPr lang="en-US" altLang="ko-KR" sz="1200" b="1" spc="-150" dirty="0" smtClean="0"/>
          </a:p>
          <a:p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372225" y="3429000"/>
            <a:ext cx="1368425" cy="101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/>
              <a:t>- </a:t>
            </a:r>
            <a:r>
              <a:rPr lang="ko-KR" altLang="en-US" sz="1200" b="1" spc="-150" dirty="0"/>
              <a:t>정병수</a:t>
            </a:r>
            <a:endParaRPr lang="en-US" altLang="ko-KR" sz="1200" b="1" spc="-150" dirty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강민</a:t>
            </a:r>
            <a:r>
              <a:rPr lang="ko-KR" altLang="en-US" sz="1200" b="1" spc="-150" dirty="0"/>
              <a:t>재</a:t>
            </a:r>
            <a:endParaRPr lang="ko-KR" altLang="en-US" sz="1200" b="1" spc="-150" dirty="0" smtClean="0"/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최영</a:t>
            </a:r>
            <a:r>
              <a:rPr lang="ko-KR" altLang="en-US" sz="1200" b="1" spc="-150" dirty="0"/>
              <a:t>진</a:t>
            </a:r>
            <a:endParaRPr lang="ko-KR" altLang="en-US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4067810" y="2843530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기술설</a:t>
            </a:r>
            <a:r>
              <a:rPr lang="ko-KR" altLang="en-US" b="1" spc="-150" dirty="0">
                <a:solidFill>
                  <a:schemeClr val="bg1"/>
                </a:solidFill>
                <a:latin typeface="+mj-ea"/>
              </a:rPr>
              <a:t>명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28080" y="2843530"/>
            <a:ext cx="165608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소감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74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휴무일 입력 기능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>
          <a:xfrm rot="0">
            <a:off x="2120265" y="1587500"/>
            <a:ext cx="4912995" cy="46716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74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휴무일 입력 기능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0900" y="1587500"/>
            <a:ext cx="4920615" cy="4680585"/>
          </a:xfrm>
          <a:prstGeom prst="rect"/>
          <a:noFill/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4552315" y="3924300"/>
            <a:ext cx="553085" cy="42862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118995" y="5897880"/>
            <a:ext cx="2282190" cy="32004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74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휴무일 입력 기능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0900" y="1587500"/>
            <a:ext cx="4920615" cy="4680585"/>
          </a:xfrm>
          <a:prstGeom prst="rect"/>
          <a:noFill/>
        </p:spPr>
      </p:pic>
      <p:sp>
        <p:nvSpPr>
          <p:cNvPr id="15" name="도형 14"/>
          <p:cNvSpPr>
            <a:spLocks/>
          </p:cNvSpPr>
          <p:nvPr/>
        </p:nvSpPr>
        <p:spPr>
          <a:xfrm rot="0">
            <a:off x="4552315" y="4070350"/>
            <a:ext cx="553085" cy="21272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20206" r="18097" b="32067"/>
          <a:stretch>
            <a:fillRect/>
          </a:stretch>
        </p:blipFill>
        <p:spPr>
          <a:xfrm rot="0">
            <a:off x="761365" y="1428750"/>
            <a:ext cx="7621270" cy="3096260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4667250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Fullcalendar API와 Jquery Ajax 내 for문을 사용하여 인력 캘린더 내용 출력.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JSP를 이용하여 캘린더 DB를 JSON화하여 캘린더에 적용.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2162175" y="2219325"/>
            <a:ext cx="118872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6576" r="40361" b="30129"/>
          <a:stretch>
            <a:fillRect/>
          </a:stretch>
        </p:blipFill>
        <p:spPr>
          <a:xfrm rot="0">
            <a:off x="1952625" y="1416685"/>
            <a:ext cx="5239385" cy="365569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207000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JSON ARRAY 형태를 이용하여 DB 추출 및 삽입.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2771775" y="2809875"/>
            <a:ext cx="1188720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3072130" y="4004945"/>
            <a:ext cx="144018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14147" r="29944" b="30129"/>
          <a:stretch>
            <a:fillRect/>
          </a:stretch>
        </p:blipFill>
        <p:spPr>
          <a:xfrm rot="0">
            <a:off x="1595120" y="1428750"/>
            <a:ext cx="5906135" cy="346519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163820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인력의 mid를 활용하여 캘린더 일정을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배열 형태로 추출.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3133725" y="2428875"/>
            <a:ext cx="2700655" cy="635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15900" y="64452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0" t="16576" r="21090" b="49999"/>
          <a:stretch>
            <a:fillRect/>
          </a:stretch>
        </p:blipFill>
        <p:spPr>
          <a:xfrm rot="0">
            <a:off x="559435" y="1428750"/>
            <a:ext cx="8013700" cy="241744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407352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Fullcalendar 기능 설정 부분.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319020" y="3180080"/>
            <a:ext cx="2605405" cy="53530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679065" y="2689860"/>
            <a:ext cx="2066290" cy="21145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08330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3-1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t="-434" r="7968" b="26992"/>
          <a:stretch>
            <a:fillRect/>
          </a:stretch>
        </p:blipFill>
        <p:spPr>
          <a:xfrm rot="0">
            <a:off x="774065" y="1409700"/>
            <a:ext cx="7608570" cy="407987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594985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캘린더일정 DB를 확인하여, 해당 mid 및 날짜에 일정이 있을 경우,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  휴무 추가 불가능 alert 출력.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3629025" y="3742690"/>
            <a:ext cx="360045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08330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3-2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 descr="C:/Users/Minjae/AppData/Roaming/PolarisOffice/ETemp/9148_12154952/fImage1138811295135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493" t="18514" r="33722" b="29896"/>
          <a:stretch>
            <a:fillRect/>
          </a:stretch>
        </p:blipFill>
        <p:spPr>
          <a:xfrm rot="0">
            <a:off x="1488440" y="1429385"/>
            <a:ext cx="6168390" cy="358457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252085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mid 및 날짜를 활용한 DAO, SQL문 결과가 있을경우 false로 결과를 설정하여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일정확인 ajax에서 활용.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2315210" y="3712845"/>
            <a:ext cx="3145790" cy="118300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3324225" y="2542540"/>
            <a:ext cx="414083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15900" y="608330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4-1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" t="16657" r="18263" b="25694"/>
          <a:stretch>
            <a:fillRect/>
          </a:stretch>
        </p:blipFill>
        <p:spPr>
          <a:xfrm rot="0">
            <a:off x="1050290" y="1428750"/>
            <a:ext cx="7035165" cy="3953510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53783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해당 날짜 일정 없을 경우 휴무일 입력 진행, 휴무일을 선택하지 않은 경우 alert 출력.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4029075" y="3418840"/>
            <a:ext cx="396049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도형 16"/>
          <p:cNvCxnSpPr/>
          <p:nvPr/>
        </p:nvCxnSpPr>
        <p:spPr>
          <a:xfrm rot="0">
            <a:off x="4081780" y="3909695"/>
            <a:ext cx="198056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schemeClr val="bg1"/>
                </a:solidFill>
              </a:rPr>
              <a:t>개발과정</a:t>
            </a:r>
            <a:endParaRPr lang="en-US" altLang="ko-KR" sz="2000" b="1" spc="-150" dirty="0" smtClean="0">
              <a:solidFill>
                <a:schemeClr val="bg1"/>
              </a:solidFill>
            </a:endParaRPr>
          </a:p>
          <a:p>
            <a:pPr algn="ctr"/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schemeClr val="bg1">
                    <a:lumMod val="75000"/>
                  </a:schemeClr>
                </a:solidFill>
              </a:rPr>
              <a:t>MINHEEBLOG</a:t>
            </a:r>
            <a:endParaRPr lang="ko-KR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schemeClr val="bg1"/>
                </a:solidFill>
              </a:rPr>
              <a:t>1)</a:t>
            </a:r>
            <a:r>
              <a:rPr lang="ko-KR" altLang="en-US" sz="1600" dirty="0" smtClean="0">
                <a:solidFill>
                  <a:schemeClr val="bg1"/>
                </a:solidFill>
              </a:rPr>
              <a:t>보유</a:t>
            </a:r>
            <a:r>
              <a:rPr lang="en-US" altLang="ko-KR" sz="1600" dirty="0" smtClean="0">
                <a:solidFill>
                  <a:schemeClr val="bg1"/>
                </a:solidFill>
              </a:rPr>
              <a:t>/</a:t>
            </a:r>
            <a:r>
              <a:rPr lang="ko-KR" altLang="en-US" sz="1600" dirty="0" smtClean="0">
                <a:solidFill>
                  <a:schemeClr val="bg1"/>
                </a:solidFill>
              </a:rPr>
              <a:t>사용 기술 목록</a:t>
            </a:r>
            <a:endParaRPr lang="ko-KR" alt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" y="904875"/>
            <a:ext cx="304927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5" y="1057275"/>
            <a:ext cx="2822575" cy="141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365375"/>
            <a:ext cx="2904490" cy="91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405" y="5045710"/>
            <a:ext cx="865505" cy="14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35" y="3436620"/>
            <a:ext cx="2363470" cy="1181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2344420"/>
            <a:ext cx="28765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835" y="3935095"/>
            <a:ext cx="2573655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4791710"/>
            <a:ext cx="2439035" cy="11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145" y="5085080"/>
            <a:ext cx="2008505" cy="140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920" y="5461635"/>
            <a:ext cx="2066925" cy="829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70" y="1840865"/>
            <a:ext cx="268605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30" y="941070"/>
            <a:ext cx="3272790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30" y="4053205"/>
            <a:ext cx="2058035" cy="94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845" y="3261995"/>
            <a:ext cx="2004695" cy="106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15900" y="608330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4-2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3" t="18268" r="40104" b="38126"/>
          <a:stretch>
            <a:fillRect/>
          </a:stretch>
        </p:blipFill>
        <p:spPr>
          <a:xfrm rot="0">
            <a:off x="1583690" y="1428750"/>
            <a:ext cx="5989320" cy="3429635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508063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휴무일 입력 DAO.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6" name="도형 15"/>
          <p:cNvCxnSpPr/>
          <p:nvPr/>
        </p:nvCxnSpPr>
        <p:spPr>
          <a:xfrm rot="0">
            <a:off x="3590925" y="2523490"/>
            <a:ext cx="3780789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3" name="TextBox 12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1-B 휴무일 입력 기능(인력, CODE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&amp;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DB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4" name="그림 13" descr="C:/Users/Minjae/AppData/Roaming/PolarisOffice/ETemp/9148_12154952/fImage321541379272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038" r="48838" b="38736"/>
          <a:stretch>
            <a:fillRect/>
          </a:stretch>
        </p:blipFill>
        <p:spPr>
          <a:xfrm rot="0">
            <a:off x="1268730" y="1438275"/>
            <a:ext cx="6618605" cy="3020060"/>
          </a:xfrm>
          <a:prstGeom prst="rect"/>
          <a:noFill/>
        </p:spPr>
      </p:pic>
      <p:sp>
        <p:nvSpPr>
          <p:cNvPr id="15" name="TextBox 14"/>
          <p:cNvSpPr txBox="1">
            <a:spLocks/>
          </p:cNvSpPr>
          <p:nvPr/>
        </p:nvSpPr>
        <p:spPr>
          <a:xfrm rot="0">
            <a:off x="887095" y="462343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5번 row 휴무일이 반영된 DB.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6" name="도형 15"/>
          <p:cNvSpPr>
            <a:spLocks/>
          </p:cNvSpPr>
          <p:nvPr/>
        </p:nvSpPr>
        <p:spPr>
          <a:xfrm rot="0">
            <a:off x="1492885" y="3532505"/>
            <a:ext cx="5737860" cy="32131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>
            <a:spLocks/>
          </p:cNvSpPr>
          <p:nvPr/>
        </p:nvSpPr>
        <p:spPr>
          <a:xfrm rot="0">
            <a:off x="574675" y="2948940"/>
            <a:ext cx="7995285" cy="101536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2. 이미지 미리보기/업로드 및 다음 주소입력 API,</a:t>
            </a:r>
            <a:endParaRPr lang="ko-KR" altLang="en-US" sz="30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검색을 활용한 예약요청 DB처리</a:t>
            </a:r>
            <a:endParaRPr lang="ko-KR" altLang="en-US" sz="30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1715" cy="5977255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6625" cy="936625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110" cy="585470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0770" cy="46228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085" cy="3390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7430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이미지 미리보기/업로드 및 주소입력 API(사업자, Browser1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3"/>
          <a:stretch>
            <a:fillRect/>
          </a:stretch>
        </p:blipFill>
        <p:spPr>
          <a:xfrm rot="0">
            <a:off x="2077720" y="1607185"/>
            <a:ext cx="4983480" cy="4680585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3190240" y="4912995"/>
            <a:ext cx="1960245" cy="129032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5156835" y="5316855"/>
            <a:ext cx="988059" cy="32004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17"/>
          <p:cNvSpPr>
            <a:spLocks/>
          </p:cNvSpPr>
          <p:nvPr/>
        </p:nvSpPr>
        <p:spPr>
          <a:xfrm rot="0">
            <a:off x="2028825" y="3151505"/>
            <a:ext cx="4229735" cy="53530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2-A 이미지 미리보기/업로드 및 주소입력 API(사업자,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8" t="17777" r="22263" b="36679"/>
          <a:stretch>
            <a:fillRect/>
          </a:stretch>
        </p:blipFill>
        <p:spPr>
          <a:xfrm rot="0">
            <a:off x="1082675" y="1428115"/>
            <a:ext cx="6978015" cy="291782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4547235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미리보기 구현을 위한 CODE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preview 위치에 선택한 이미지의 경로를 삽입한다.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3228975" y="2504440"/>
            <a:ext cx="288036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2672080" y="4081145"/>
            <a:ext cx="90043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2-A 이미지 미리보기/업로드 및 주소입력 API(사업자,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6576" r="29944" b="29160"/>
          <a:stretch>
            <a:fillRect/>
          </a:stretch>
        </p:blipFill>
        <p:spPr>
          <a:xfrm rot="0">
            <a:off x="1619250" y="1416685"/>
            <a:ext cx="5917565" cy="336994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4890135"/>
            <a:ext cx="7378700" cy="73850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COS.jar을 이용한 이미지 업로드 ajax 코드.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이미지 업로드 완료 후 사업자 등록버튼 활성화 구현.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657475" y="1511935"/>
            <a:ext cx="2717800" cy="161417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2-A 이미지 미리보기/업로드 및 주소입력 API(사업자,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6576" r="16013" b="32067"/>
          <a:stretch>
            <a:fillRect/>
          </a:stretch>
        </p:blipFill>
        <p:spPr>
          <a:xfrm rot="0">
            <a:off x="869315" y="1428750"/>
            <a:ext cx="7418070" cy="314388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47567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다음 주소입력 API구현 부분.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550035" y="1415415"/>
            <a:ext cx="5956300" cy="32004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사업자 예약 요청 처리/출력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(사업자, Browser1)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4070" y="1790700"/>
            <a:ext cx="7515860" cy="449643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>
            <a:off x="868045" y="5542280"/>
            <a:ext cx="7378700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- 1-A와 동일. 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사업자 예약 요청 처리/출력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(사업자,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검색기능 참조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83"/>
          <a:stretch>
            <a:fillRect/>
          </a:stretch>
        </p:blipFill>
        <p:spPr>
          <a:xfrm rot="0">
            <a:off x="967105" y="2122170"/>
            <a:ext cx="7210425" cy="2978150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68045" y="5411470"/>
            <a:ext cx="7378065" cy="30734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테스트용 예약 완료.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2445385" y="3815715"/>
            <a:ext cx="4156075" cy="129032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사업자 예약 요청 처리/출력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(사업자,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/>
          <a:stretch>
            <a:fillRect/>
          </a:stretch>
        </p:blipFill>
        <p:spPr>
          <a:xfrm rot="0">
            <a:off x="811530" y="1406525"/>
            <a:ext cx="7544435" cy="487870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68045" y="6104255"/>
            <a:ext cx="7378700" cy="3079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검색시 입력한 값에 대한 예약 진행 결과.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1026160" y="4892040"/>
            <a:ext cx="7204075" cy="1176020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2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주요 기술 관계도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0" y="3073400"/>
            <a:ext cx="1071245" cy="10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10260" y="4022090"/>
            <a:ext cx="107124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 사용자</a:t>
            </a:r>
            <a:endParaRPr lang="ko-KR" altLang="en-US" dirty="0"/>
          </a:p>
        </p:txBody>
      </p:sp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2399030"/>
            <a:ext cx="24574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139440"/>
            <a:ext cx="1162050" cy="11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392805"/>
            <a:ext cx="1367155" cy="43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260" y="3255010"/>
            <a:ext cx="987425" cy="8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4525645"/>
            <a:ext cx="1885950" cy="605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195955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18105" y="4022090"/>
            <a:ext cx="1016635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</a:t>
            </a:r>
            <a:r>
              <a:rPr lang="ko-KR" altLang="en-US" dirty="0"/>
              <a:t>넷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988820"/>
            <a:ext cx="1059180" cy="92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사업자 예약 요청 처리/출력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(사업자,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16585" y="1426210"/>
            <a:ext cx="7920355" cy="3975100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553783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1-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A와 동일하며, 검색을 위해 사용하는 값을 변경.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1400175" y="4028440"/>
            <a:ext cx="252095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2-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B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사업자 예약 요청 처리/출력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(사업자,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91" t="25297" r="19138" b="42248"/>
          <a:stretch>
            <a:fillRect/>
          </a:stretch>
        </p:blipFill>
        <p:spPr>
          <a:xfrm rot="0">
            <a:off x="738505" y="1428750"/>
            <a:ext cx="7668260" cy="219138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38804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6~9 row, 예약 요청이 DB에 반영된 모습.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7" name="도형 16"/>
          <p:cNvSpPr>
            <a:spLocks/>
          </p:cNvSpPr>
          <p:nvPr/>
        </p:nvSpPr>
        <p:spPr>
          <a:xfrm rot="0">
            <a:off x="752475" y="2418080"/>
            <a:ext cx="7636510" cy="63690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>
            <a:spLocks/>
          </p:cNvSpPr>
          <p:nvPr/>
        </p:nvSpPr>
        <p:spPr>
          <a:xfrm rot="0">
            <a:off x="574675" y="3171825"/>
            <a:ext cx="7995285" cy="55372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3000" spc="-150" b="1">
                <a:solidFill>
                  <a:schemeClr val="bg1"/>
                </a:solidFill>
                <a:latin typeface="서울남산체 B" charset="0"/>
                <a:ea typeface="서울남산체 B" charset="0"/>
              </a:rPr>
              <a:t>3. 예약 수락/거절 처리 및 Fullcalendar API</a:t>
            </a:r>
            <a:endParaRPr lang="ko-KR" altLang="en-US" sz="3000" b="1">
              <a:solidFill>
                <a:schemeClr val="bg1"/>
              </a:solidFill>
              <a:latin typeface="서울남산체 B" charset="0"/>
              <a:ea typeface="서울남산체 B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Browser1)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90"/>
          <a:stretch>
            <a:fillRect/>
          </a:stretch>
        </p:blipFill>
        <p:spPr>
          <a:xfrm rot="0">
            <a:off x="509270" y="1489075"/>
            <a:ext cx="8125460" cy="4796790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701675" y="4185920"/>
            <a:ext cx="7852410" cy="117665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2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9"/>
          <a:stretch>
            <a:fillRect/>
          </a:stretch>
        </p:blipFill>
        <p:spPr>
          <a:xfrm rot="0">
            <a:off x="490220" y="1453515"/>
            <a:ext cx="8163560" cy="4827905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987425" y="4185920"/>
            <a:ext cx="7204710" cy="117665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"/>
          <a:stretch>
            <a:fillRect/>
          </a:stretch>
        </p:blipFill>
        <p:spPr>
          <a:xfrm rot="0">
            <a:off x="1964055" y="1629410"/>
            <a:ext cx="5207000" cy="4654550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4521200" y="3441700"/>
            <a:ext cx="1160780" cy="52895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사용자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Browser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4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" b="9551"/>
          <a:stretch>
            <a:fillRect/>
          </a:stretch>
        </p:blipFill>
        <p:spPr>
          <a:xfrm rot="0">
            <a:off x="499745" y="1524000"/>
            <a:ext cx="8144510" cy="4924425"/>
          </a:xfrm>
          <a:prstGeom prst="rect"/>
          <a:noFill/>
        </p:spPr>
      </p:pic>
      <p:sp>
        <p:nvSpPr>
          <p:cNvPr id="16" name="도형 15"/>
          <p:cNvSpPr>
            <a:spLocks/>
          </p:cNvSpPr>
          <p:nvPr/>
        </p:nvSpPr>
        <p:spPr>
          <a:xfrm rot="0">
            <a:off x="987425" y="5233670"/>
            <a:ext cx="7204710" cy="117665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3565" y="1432560"/>
            <a:ext cx="7978140" cy="399732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55568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1-A의 반복, 예약요청 이후 인력의 예약요청 내역 페이지 접속.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7"/>
          <a:stretch>
            <a:fillRect/>
          </a:stretch>
        </p:blipFill>
        <p:spPr>
          <a:xfrm rot="0">
            <a:off x="2054225" y="1428750"/>
            <a:ext cx="5042535" cy="4263390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58616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예약 확정 버튼 클릭시 작동하는 ajax, 해당 버튼의 row data를 ajax로 전송.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2447925" y="1666240"/>
            <a:ext cx="342074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3281680" y="4233545"/>
            <a:ext cx="1620520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362200" y="1428750"/>
            <a:ext cx="4422775" cy="4248785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58616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예약 취소 버튼 클릭시 작동하는 ajax, 해당 버튼의 row data를 ajax로 전송.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7" name="도형 16"/>
          <p:cNvCxnSpPr/>
          <p:nvPr/>
        </p:nvCxnSpPr>
        <p:spPr>
          <a:xfrm rot="0">
            <a:off x="2752725" y="1666240"/>
            <a:ext cx="324040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도형 17"/>
          <p:cNvCxnSpPr/>
          <p:nvPr/>
        </p:nvCxnSpPr>
        <p:spPr>
          <a:xfrm rot="0">
            <a:off x="3583305" y="4309745"/>
            <a:ext cx="1440815" cy="127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>
                <a:solidFill>
                  <a:prstClr val="white"/>
                </a:solidFill>
              </a:rPr>
              <a:t>3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r>
              <a:rPr lang="ko-KR" altLang="en-US" sz="1600" dirty="0" smtClean="0">
                <a:solidFill>
                  <a:prstClr val="white"/>
                </a:solidFill>
              </a:rPr>
              <a:t>프로젝트구조 </a:t>
            </a:r>
            <a:r>
              <a:rPr lang="en-US" altLang="ko-KR" sz="1600" dirty="0">
                <a:solidFill>
                  <a:prstClr val="white"/>
                </a:solidFill>
              </a:rPr>
              <a:t>(</a:t>
            </a:r>
            <a:r>
              <a:rPr lang="ko-KR" altLang="en-US" sz="1600" dirty="0" smtClean="0">
                <a:solidFill>
                  <a:prstClr val="white"/>
                </a:solidFill>
              </a:rPr>
              <a:t>순서도</a:t>
            </a:r>
            <a:r>
              <a:rPr lang="en-US" altLang="ko-KR" sz="1600" dirty="0" smtClean="0">
                <a:solidFill>
                  <a:prstClr val="white"/>
                </a:solidFill>
              </a:rPr>
              <a:t>)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231900"/>
            <a:ext cx="6018530" cy="51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/>
          </p:cNvSpPr>
          <p:nvPr/>
        </p:nvSpPr>
        <p:spPr>
          <a:xfrm rot="0">
            <a:off x="251460" y="620395"/>
            <a:ext cx="8642350" cy="597789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타원 2"/>
          <p:cNvSpPr>
            <a:spLocks/>
          </p:cNvSpPr>
          <p:nvPr/>
        </p:nvSpPr>
        <p:spPr>
          <a:xfrm rot="0">
            <a:off x="4067810" y="74295"/>
            <a:ext cx="937260" cy="937260"/>
          </a:xfrm>
          <a:prstGeom prst="ellipse"/>
          <a:solidFill>
            <a:schemeClr val="tx2">
              <a:lumMod val="7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8" name="직사각형 7"/>
          <p:cNvSpPr>
            <a:spLocks/>
          </p:cNvSpPr>
          <p:nvPr/>
        </p:nvSpPr>
        <p:spPr>
          <a:xfrm rot="0">
            <a:off x="300990" y="271780"/>
            <a:ext cx="1134745" cy="586105"/>
          </a:xfrm>
          <a:prstGeom prst="rect"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spc="-150" b="1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기술설명</a:t>
            </a:r>
            <a:endParaRPr lang="ko-KR" altLang="en-US" sz="20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1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9" name="TextBox 8"/>
          <p:cNvSpPr txBox="1">
            <a:spLocks/>
          </p:cNvSpPr>
          <p:nvPr/>
        </p:nvSpPr>
        <p:spPr>
          <a:xfrm rot="0">
            <a:off x="3996055" y="478790"/>
            <a:ext cx="1081405" cy="46291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400">
                <a:solidFill>
                  <a:srgbClr val="FFFFFF"/>
                </a:solidFill>
                <a:latin typeface="HY헤드라인M" charset="0"/>
                <a:ea typeface="HY헤드라인M" charset="0"/>
              </a:rPr>
              <a:t>02</a:t>
            </a:r>
            <a:endParaRPr lang="ko-KR" altLang="en-US" sz="2400">
              <a:solidFill>
                <a:srgbClr val="FFFFFF"/>
              </a:solidFill>
              <a:latin typeface="HY헤드라인M" charset="0"/>
              <a:ea typeface="HY헤드라인M" charset="0"/>
            </a:endParaRPr>
          </a:p>
        </p:txBody>
      </p:sp>
      <p:sp>
        <p:nvSpPr>
          <p:cNvPr id="12" name="TextBox 11"/>
          <p:cNvSpPr txBox="1">
            <a:spLocks/>
          </p:cNvSpPr>
          <p:nvPr/>
        </p:nvSpPr>
        <p:spPr>
          <a:xfrm rot="0">
            <a:off x="5363845" y="271780"/>
            <a:ext cx="3601720" cy="33972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600">
                <a:solidFill>
                  <a:srgbClr val="FFFFFF"/>
                </a:solidFill>
                <a:latin typeface="맑은 고딕" charset="0"/>
                <a:ea typeface="맑은 고딕" charset="0"/>
                <a:cs typeface="+mn-cs"/>
              </a:rPr>
              <a:t>강민재</a:t>
            </a:r>
            <a:endParaRPr lang="ko-KR" altLang="en-US" sz="1600">
              <a:solidFill>
                <a:srgbClr val="FFFFFF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14" name="TextBox 13"/>
          <p:cNvSpPr txBox="1">
            <a:spLocks/>
          </p:cNvSpPr>
          <p:nvPr/>
        </p:nvSpPr>
        <p:spPr>
          <a:xfrm rot="0">
            <a:off x="868045" y="1035050"/>
            <a:ext cx="7378065" cy="36893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3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-A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요청 예약 수락/거부 처리 및 캘린더 연동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(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인력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, 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CODE&amp;DB1</a:t>
            </a:r>
            <a:r>
              <a:rPr lang="ko-KR" altLang="en-US" sz="1800"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5" t="25297" r="18097" b="45400"/>
          <a:stretch>
            <a:fillRect/>
          </a:stretch>
        </p:blipFill>
        <p:spPr>
          <a:xfrm rot="0">
            <a:off x="727075" y="1429385"/>
            <a:ext cx="7703820" cy="1964690"/>
          </a:xfrm>
          <a:prstGeom prst="rect"/>
          <a:noFill/>
        </p:spPr>
      </p:pic>
      <p:sp>
        <p:nvSpPr>
          <p:cNvPr id="16" name="TextBox 15"/>
          <p:cNvSpPr txBox="1">
            <a:spLocks/>
          </p:cNvSpPr>
          <p:nvPr/>
        </p:nvSpPr>
        <p:spPr>
          <a:xfrm rot="0">
            <a:off x="887095" y="3613785"/>
            <a:ext cx="7378700" cy="415290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400">
                <a:latin typeface="맑은 고딕" charset="0"/>
                <a:ea typeface="맑은 고딕" charset="0"/>
                <a:cs typeface="+mn-cs"/>
              </a:rPr>
              <a:t>- </a:t>
            </a:r>
            <a:r>
              <a:rPr sz="1400">
                <a:latin typeface="맑은 고딕" charset="0"/>
                <a:ea typeface="맑은 고딕" charset="0"/>
                <a:cs typeface="+mn-cs"/>
              </a:rPr>
              <a:t>6~9 row, state column에 예약 확정/취소 버튼 액션으로 state 변경이 DB에 반영된 모습.</a:t>
            </a:r>
            <a:endParaRPr lang="ko-KR" altLang="en-US" sz="1400">
              <a:latin typeface="맑은 고딕" charset="0"/>
              <a:ea typeface="맑은 고딕" charset="0"/>
              <a:cs typeface="+mn-cs"/>
            </a:endParaRPr>
          </a:p>
        </p:txBody>
      </p:sp>
      <p:cxnSp>
        <p:nvCxnSpPr>
          <p:cNvPr id="18" name="도형 17"/>
          <p:cNvCxnSpPr/>
          <p:nvPr/>
        </p:nvCxnSpPr>
        <p:spPr>
          <a:xfrm rot="0" flipV="1">
            <a:off x="5491480" y="1438275"/>
            <a:ext cx="635" cy="1620520"/>
          </a:xfrm>
          <a:prstGeom prst="line"/>
          <a:ln w="25400" cap="flat" cmpd="sng">
            <a:prstDash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도형 16"/>
          <p:cNvSpPr>
            <a:spLocks/>
          </p:cNvSpPr>
          <p:nvPr/>
        </p:nvSpPr>
        <p:spPr>
          <a:xfrm rot="0">
            <a:off x="752475" y="2418080"/>
            <a:ext cx="7636510" cy="636905"/>
          </a:xfrm>
          <a:prstGeom prst="rect"/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8480" y="271780"/>
            <a:ext cx="659130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소</a:t>
            </a:r>
            <a:r>
              <a:rPr lang="ko-KR" altLang="en-US" sz="2000" b="1" spc="-150" dirty="0">
                <a:solidFill>
                  <a:prstClr val="white"/>
                </a:solidFill>
              </a:rPr>
              <a:t>감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600" dirty="0" smtClean="0">
                <a:solidFill>
                  <a:prstClr val="white"/>
                </a:solidFill>
              </a:rPr>
              <a:t>강민재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8045" y="1340485"/>
            <a:ext cx="7377430" cy="45218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설계단계에서 고심을 하였으나, 합치는 과정 이후 추후에 개인적으로 수정을 하는 것은 어려울 것이라고 느꼈습니다.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단순 코드 단계에서 문제 뿐만 아니라, 각자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의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코드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를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수정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하며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오류 발생시 많은 시간이 소모될 것이라고 생각합니다.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Jquery ajax와 jsp를 활용하여 서버와 DB의 상호작용에 대한 이해를 할 수 있는 기회였으며, JSON을 사용하며 추후 유용하게 사용할 수 있는 계기를 마련하는 기회였습니다.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디버깅 과정에서 기능의 미흡함과 디테일을 잡는 과정에서 욕심이 나는 부분이 많았지만, 시간 부족으로 모든 기능을 완벽하게 수정하지 못한 점이 아쉽습니다.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1800">
                <a:solidFill>
                  <a:srgbClr val="000000"/>
                </a:solidFill>
                <a:latin typeface="맑은 고딕" charset="0"/>
                <a:ea typeface="맑은 고딕" charset="0"/>
                <a:cs typeface="+mn-cs"/>
              </a:rPr>
              <a:t> 결과물을 직접 평가받는 등의 상황이 아니었기에 마감시한 내에 완성이 가능하다는 자신감에 여유있게 프로젝트를 진행한것은 고쳐야 할 점이라고 생각합니다.</a:t>
            </a:r>
            <a:endParaRPr lang="ko-KR" altLang="en-US" sz="18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908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3068955"/>
            <a:ext cx="8641080" cy="35286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630" y="1052830"/>
            <a:ext cx="3858895" cy="3858895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700020" y="2564765"/>
            <a:ext cx="3816350" cy="1754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4)</a:t>
            </a:r>
            <a:r>
              <a:rPr lang="ko-KR" altLang="en-US" sz="1600" dirty="0" smtClean="0">
                <a:solidFill>
                  <a:prstClr val="white"/>
                </a:solidFill>
              </a:rPr>
              <a:t>개발 기간 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9998"/>
              </p:ext>
            </p:extLst>
          </p:nvPr>
        </p:nvGraphicFramePr>
        <p:xfrm>
          <a:off x="1043608" y="1268760"/>
          <a:ext cx="6768753" cy="233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427"/>
                <a:gridCol w="2143096"/>
                <a:gridCol w="777446"/>
                <a:gridCol w="777446"/>
                <a:gridCol w="777446"/>
                <a:gridCol w="777446"/>
                <a:gridCol w="777446"/>
              </a:tblGrid>
              <a:tr h="3692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9/20</a:t>
                      </a:r>
                      <a:endParaRPr lang="ko-KR" altLang="en-US" dirty="0"/>
                    </a:p>
                  </a:txBody>
                  <a:tcPr/>
                </a:tc>
              </a:tr>
              <a:tr h="422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9248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692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704593"/>
              </p:ext>
            </p:extLst>
          </p:nvPr>
        </p:nvGraphicFramePr>
        <p:xfrm>
          <a:off x="1062444" y="3789040"/>
          <a:ext cx="6749914" cy="23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372"/>
                <a:gridCol w="2137132"/>
                <a:gridCol w="775282"/>
                <a:gridCol w="775282"/>
                <a:gridCol w="775282"/>
                <a:gridCol w="775282"/>
                <a:gridCol w="775282"/>
              </a:tblGrid>
              <a:tr h="37336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단계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9/27</a:t>
                      </a:r>
                      <a:endParaRPr lang="ko-KR" altLang="en-US" dirty="0"/>
                    </a:p>
                  </a:txBody>
                  <a:tcPr/>
                </a:tc>
              </a:tr>
              <a:tr h="4275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프로젝트기획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368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데이터베이스설계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733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코딩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336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디버깅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  <a:endParaRPr lang="ko-KR" altLang="en-US" sz="1600" dirty="0" smtClean="0">
              <a:solidFill>
                <a:prstClr val="white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768263"/>
              </p:ext>
            </p:extLst>
          </p:nvPr>
        </p:nvGraphicFramePr>
        <p:xfrm>
          <a:off x="1524000" y="2348880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아이디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비밀번호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Birth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생년월일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Gender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성별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이메일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Not null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전화번호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Members Table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258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954655"/>
              </p:ext>
            </p:extLst>
          </p:nvPr>
        </p:nvGraphicFramePr>
        <p:xfrm>
          <a:off x="1524000" y="234888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840"/>
                <a:gridCol w="144016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Schedulenum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Primary key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(50)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Checkdate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solidFill>
                  <a:prstClr val="black"/>
                </a:solidFill>
              </a:rPr>
              <a:t>Calendarlist</a:t>
            </a:r>
            <a:r>
              <a:rPr lang="en-US" altLang="ko-KR" dirty="0" smtClean="0">
                <a:solidFill>
                  <a:prstClr val="black"/>
                </a:solidFill>
              </a:rPr>
              <a:t> 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tx2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460" y="620395"/>
            <a:ext cx="8641080" cy="5976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4067810" y="74295"/>
            <a:ext cx="935990" cy="93599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0990" y="271780"/>
            <a:ext cx="1133475" cy="5848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000" b="1" spc="-150" dirty="0" smtClean="0">
                <a:solidFill>
                  <a:prstClr val="white"/>
                </a:solidFill>
              </a:rPr>
              <a:t>개발과정</a:t>
            </a:r>
            <a:endParaRPr lang="en-US" altLang="ko-KR" sz="2000" b="1" spc="-150" dirty="0" smtClean="0">
              <a:solidFill>
                <a:prstClr val="white"/>
              </a:solidFill>
            </a:endParaRPr>
          </a:p>
          <a:p>
            <a:pPr algn="ctr"/>
            <a:endParaRPr lang="ko-KR" altLang="en-US" sz="1200" b="1" spc="-15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6055" y="478790"/>
            <a:ext cx="1080135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4070" y="6546850"/>
            <a:ext cx="172847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 smtClean="0">
                <a:solidFill>
                  <a:prstClr val="white">
                    <a:lumMod val="75000"/>
                  </a:prstClr>
                </a:solidFill>
              </a:rPr>
              <a:t>MINHEEBLOG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3845" y="271780"/>
            <a:ext cx="360045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prstClr val="white"/>
                </a:solidFill>
              </a:rPr>
              <a:t>5)DB </a:t>
            </a:r>
            <a:r>
              <a:rPr lang="ko-KR" altLang="en-US" sz="1600" dirty="0" smtClean="0">
                <a:solidFill>
                  <a:prstClr val="white"/>
                </a:solidFill>
              </a:rPr>
              <a:t>테이블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046204"/>
              </p:ext>
            </p:extLst>
          </p:nvPr>
        </p:nvGraphicFramePr>
        <p:xfrm>
          <a:off x="1524000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제약조건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Regnum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Wnum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Etc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Varchar</a:t>
                      </a:r>
                      <a:r>
                        <a:rPr lang="en-US" altLang="ko-KR" dirty="0" smtClean="0"/>
                        <a:t>(100)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Datetime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Resgroup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(11)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94485" y="1772920"/>
            <a:ext cx="54978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Reservation </a:t>
            </a:r>
            <a:r>
              <a:rPr lang="en-US" altLang="ko-KR" dirty="0" smtClean="0">
                <a:solidFill>
                  <a:prstClr val="black"/>
                </a:solidFill>
              </a:rPr>
              <a:t>Table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04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LG</Company>
  <DocSecurity>0</DocSecurity>
  <HyperlinksChanged>false</HyperlinksChanged>
  <Lines>0</Lines>
  <LinksUpToDate>false</LinksUpToDate>
  <Pages>52</Pages>
  <Paragraphs>315</Paragraphs>
  <Words>589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minhee park</dc:creator>
  <cp:lastModifiedBy>gun7231</cp:lastModifiedBy>
  <dc:title>슬라이드 1</dc:title>
  <dcterms:modified xsi:type="dcterms:W3CDTF">2019-09-27T06:40:22Z</dcterms:modified>
</cp:coreProperties>
</file>