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9" r:id="rId3"/>
    <p:sldId id="270" r:id="rId4"/>
    <p:sldId id="261" r:id="rId5"/>
    <p:sldId id="262" r:id="rId6"/>
    <p:sldId id="272" r:id="rId7"/>
    <p:sldId id="260" r:id="rId8"/>
    <p:sldId id="263" r:id="rId9"/>
    <p:sldId id="265" r:id="rId10"/>
    <p:sldId id="264" r:id="rId11"/>
    <p:sldId id="271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5CF1-6982-458E-AF07-37DF8E41956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90BD-9E0F-4541-B2D5-35E6BD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6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2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4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2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7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7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7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4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9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C9B53-1A6F-43F8-95F6-E3BA046F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41127-C7C5-4611-B210-5C71F12D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1F0E-1653-413B-B629-0D12A8CF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FB040-65B2-4267-8F91-78BBDA2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6C1AB-16C6-4994-9F30-E50532C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AEF3-6462-47C2-8A10-CA921E43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17224-B173-4CB5-BABA-37475DEF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5DECF-3B0F-4D40-8BC0-3B6C79CE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3FEDA-5ED8-439A-8A1D-2448402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8391-EDB9-4316-8FC9-B4253BF9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E594E-3E2C-4002-B327-550845E50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01FF4-0150-4F7F-8AC5-F39E2BDB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48974-9AB5-4483-BB90-D2568D2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DCA6-1BC3-4032-A3C5-9DCD30F1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19CC6-15A7-4A62-BDF3-8BDA1E7B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3EF82-C6CA-4337-99D3-F8A067E2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EBAE3-1CA1-40BD-868D-B467564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DC194-33F0-45E7-9D7E-4E70ADF1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D3E73-77D4-415A-950F-A0A7C024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5951C-869E-418E-A35A-81E96398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9278C-EBFE-4917-BBF1-3C3F7C25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AFCA3-53B1-495D-889C-BAF53535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858FE-95F8-4181-8976-200080C6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84A70-8D3A-4563-A66E-ADB5582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82A39-6C4B-49B1-886E-1FC14FD6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C59E9-D61F-4ADE-990B-4B77ABB0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7E7D7-0BDD-4D99-A451-EF8EE3E6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A479C-90CC-40A6-ACB9-E8671F8A1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9B2EF-F7CA-452F-8F51-AF00B0F9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FB887-FD60-4856-8153-8E9F20EA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FCF5A-E7E2-4FCF-9E68-BC1E8C4D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6CCB-7BC8-4574-B15E-386D8047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50423-DF2D-41D4-82BF-A8B71F61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78171-1494-4C01-A4FF-79E4C9AD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C40B1-7EAF-4E4A-A32A-26016B8D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01F11-FF5D-4633-BE7E-34D845DE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1DE301-6AA2-4241-AFF9-3A45ADB1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38FA6C-6083-4ABA-8889-402E3289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12767-1E84-407D-AE4B-786204E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324C-2956-481E-86F3-0280133C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F7A29-5CB7-4A0C-BD95-D0FE9DF0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4363F-7714-4D43-88F4-2A954EA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0883C-002E-4DF3-9DEA-3B59A826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9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4DE65C-6D87-46E5-80C5-6CF8A12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DA569-B760-49FA-9E67-72F69371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6503E-24AE-415D-B32B-486572C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4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64AF-9D7D-4E03-A73B-062B826D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40801-C2FC-4B26-85DB-DBF7AA37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12838-814D-48AA-8B06-31140631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F6792-E6A8-47A1-A914-2351F15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CB3AD-32B2-4779-8D27-204BFF1E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E9083-8966-493B-8C5D-DC579485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4A1C-89DD-493E-8154-DCD9A905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D4E34-99FD-4225-B15A-2DAF810B6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234DD-C3C5-408E-B167-C2770D69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4A3FA-2A07-455E-9D27-A5C9B86E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1DC46-47E4-401D-8F28-66002C1C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A78AC-05A0-4C52-95EA-ABF07528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0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9F147-607B-4025-8B38-DBF980B2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4A163-B8B4-408C-844C-F1DB75D8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41F09-594A-4886-85EC-8826089E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5112-30A4-46DF-82D3-45FEEF582C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22550-16D4-4EA1-B4D4-EB76AEF62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CB26-0CC0-4D66-A031-F08A2021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6E17-E253-4601-BE17-62561174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o.origin.wikia.com/wiki/%EB%AA%A8%EC%A7%91%EB%8B%A8%EA%B3%BC_%ED%91%9C%EB%B3%B8?action=edit&amp;section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일반 사용자 모드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화면의 흐름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A2A25-9110-4517-B187-BA2C4F5C89A7}"/>
              </a:ext>
            </a:extLst>
          </p:cNvPr>
          <p:cNvSpPr txBox="1"/>
          <p:nvPr/>
        </p:nvSpPr>
        <p:spPr>
          <a:xfrm>
            <a:off x="166687" y="633362"/>
            <a:ext cx="113157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r>
              <a:rPr lang="ko-KR" altLang="en-US" sz="2000" dirty="0"/>
              <a:t>사진은 버튼 클릭 시 화면 이동 중심으로 스크린샷 찍어서 올렸어요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(PPT </a:t>
            </a:r>
            <a:r>
              <a:rPr lang="ko-KR" altLang="en-US" dirty="0"/>
              <a:t>만들어서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올려주시면</a:t>
            </a:r>
            <a:r>
              <a:rPr lang="ko-KR" altLang="en-US" dirty="0"/>
              <a:t> 제 부분은 일요일에 </a:t>
            </a:r>
            <a:r>
              <a:rPr lang="ko-KR" altLang="en-US" dirty="0" err="1"/>
              <a:t>수정할게요</a:t>
            </a:r>
            <a:r>
              <a:rPr lang="en-US" altLang="ko-KR" dirty="0"/>
              <a:t>)</a:t>
            </a:r>
          </a:p>
          <a:p>
            <a:endParaRPr lang="en-US" altLang="ko-KR" sz="2400" dirty="0"/>
          </a:p>
          <a:p>
            <a:r>
              <a:rPr lang="en-US" altLang="ko-KR" sz="3200" dirty="0"/>
              <a:t>#</a:t>
            </a:r>
            <a:r>
              <a:rPr lang="ko-KR" altLang="en-US" sz="2000" dirty="0"/>
              <a:t>추가내용</a:t>
            </a:r>
            <a:endParaRPr lang="en-US" altLang="ko-KR" sz="2000" dirty="0"/>
          </a:p>
          <a:p>
            <a:r>
              <a:rPr lang="en-US" altLang="ko-KR" dirty="0"/>
              <a:t>1. </a:t>
            </a:r>
            <a:r>
              <a:rPr lang="ko-KR" altLang="en-US" dirty="0"/>
              <a:t>관리자 화면에 해당하는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화면에서 텍스트 포맷 설정했습니다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</a:t>
            </a:r>
            <a:r>
              <a:rPr lang="ko-KR" altLang="en-US" dirty="0"/>
              <a:t> 놀이기구 아이디 </a:t>
            </a:r>
            <a:r>
              <a:rPr lang="en-US" altLang="ko-KR" dirty="0"/>
              <a:t>: R**, </a:t>
            </a:r>
            <a:r>
              <a:rPr lang="ko-KR" altLang="en-US" dirty="0"/>
              <a:t>놀이기구 사진 </a:t>
            </a:r>
            <a:r>
              <a:rPr lang="en-US" altLang="ko-KR" dirty="0"/>
              <a:t>: picture/R**.jpg, int</a:t>
            </a:r>
            <a:r>
              <a:rPr lang="ko-KR" altLang="en-US" dirty="0"/>
              <a:t>값은 </a:t>
            </a:r>
            <a:r>
              <a:rPr lang="en-US" altLang="ko-KR" dirty="0"/>
              <a:t>int</a:t>
            </a:r>
            <a:r>
              <a:rPr lang="ko-KR" altLang="en-US" dirty="0"/>
              <a:t>만 입력되도록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놀이기구 사진은 포맷에 맞게 </a:t>
            </a:r>
            <a:r>
              <a:rPr lang="en-US" altLang="ko-KR" dirty="0"/>
              <a:t>picture </a:t>
            </a:r>
            <a:r>
              <a:rPr lang="ko-KR" altLang="en-US" dirty="0"/>
              <a:t>폴더에 </a:t>
            </a:r>
            <a:r>
              <a:rPr lang="en-US" altLang="ko-KR" dirty="0"/>
              <a:t>R98, R99, R00 </a:t>
            </a:r>
            <a:r>
              <a:rPr lang="ko-KR" altLang="en-US" dirty="0" err="1"/>
              <a:t>넣어놨습니다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/>
              <a:t>#</a:t>
            </a:r>
            <a:r>
              <a:rPr lang="ko-KR" altLang="en-US" sz="2000" dirty="0"/>
              <a:t>수정필요</a:t>
            </a:r>
            <a:endParaRPr lang="en-US" altLang="ko-KR" sz="2000" dirty="0"/>
          </a:p>
          <a:p>
            <a:r>
              <a:rPr lang="en-US" altLang="ko-KR" dirty="0"/>
              <a:t>1. </a:t>
            </a:r>
            <a:r>
              <a:rPr lang="ko-KR" altLang="en-US" dirty="0"/>
              <a:t>아직 회원테이블과 연동하지 않아서 관리자 모드에서만 보이는 버튼이 보여요</a:t>
            </a:r>
            <a:r>
              <a:rPr lang="en-US" altLang="ko-KR" dirty="0"/>
              <a:t>.. </a:t>
            </a:r>
            <a:r>
              <a:rPr lang="ko-KR" altLang="en-US" dirty="0"/>
              <a:t>수정 부탁드려요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텍스트에 </a:t>
            </a:r>
            <a:r>
              <a:rPr lang="en-US" altLang="ko-KR" dirty="0"/>
              <a:t>NULL</a:t>
            </a:r>
            <a:r>
              <a:rPr lang="ko-KR" altLang="en-US" dirty="0"/>
              <a:t>값 해결하지 못했어요</a:t>
            </a:r>
            <a:r>
              <a:rPr lang="en-US" altLang="ko-KR" dirty="0"/>
              <a:t>.. </a:t>
            </a:r>
            <a:r>
              <a:rPr lang="ko-KR" altLang="en-US" dirty="0"/>
              <a:t>해결하신다면 부탁드려요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끝까지 마무리 못하고 가서 </a:t>
            </a:r>
            <a:r>
              <a:rPr lang="ko-KR" altLang="en-US" dirty="0" err="1"/>
              <a:t>죄송해요ㅠㅠㅠ</a:t>
            </a:r>
            <a:r>
              <a:rPr lang="ko-KR" altLang="en-US"/>
              <a:t> 수고하세요 </a:t>
            </a:r>
            <a:endParaRPr lang="en-US" altLang="ko-KR" dirty="0"/>
          </a:p>
          <a:p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430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RidenManagement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정보 수정</a:t>
            </a:r>
            <a:r>
              <a:rPr lang="en-US" altLang="ko-KR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3B434C-EC3D-41FE-99DB-C86267732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1082625"/>
            <a:ext cx="6453188" cy="3221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406AE6-E186-4BFB-8847-C8629BC07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2471228"/>
            <a:ext cx="6812088" cy="34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RidenManagement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정보 수정</a:t>
            </a:r>
            <a:r>
              <a:rPr lang="en-US" altLang="ko-KR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6D5E0C-B73D-437E-8835-B13619B6B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" y="1092277"/>
            <a:ext cx="5497256" cy="2767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183545-DB18-438A-B034-706799801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212" y="1735493"/>
            <a:ext cx="7057850" cy="35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Ttableinsert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시간표 추가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BAE95E-312F-41F8-8F91-482DD6E4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1082625"/>
            <a:ext cx="3650456" cy="1825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494902-E2E9-43A6-ADFE-D4E6FB5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193" y="1108436"/>
            <a:ext cx="6471114" cy="324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FF89E2-18FD-4B00-A845-BDA2FA632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388" y="3399928"/>
            <a:ext cx="5218112" cy="26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RidenManagement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정보 수정</a:t>
            </a:r>
            <a:r>
              <a:rPr lang="en-US" altLang="ko-KR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5EF1DC-70A3-4371-AB76-459B2B5F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" y="1073151"/>
            <a:ext cx="5105400" cy="2554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821056-4A81-4175-877A-6D51F10DB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687" y="1604962"/>
            <a:ext cx="7527926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RidenManagement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정보 수정</a:t>
            </a:r>
            <a:r>
              <a:rPr lang="en-US" altLang="ko-KR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72F36-7D41-45DF-954E-23478009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56618"/>
            <a:ext cx="5438775" cy="2719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01E0BF-9D82-4D82-93CE-057540D1E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289" y="1758777"/>
            <a:ext cx="6894512" cy="34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일반 사용자 모드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화면의 흐름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A2A25-9110-4517-B187-BA2C4F5C89A7}"/>
              </a:ext>
            </a:extLst>
          </p:cNvPr>
          <p:cNvSpPr txBox="1"/>
          <p:nvPr/>
        </p:nvSpPr>
        <p:spPr>
          <a:xfrm>
            <a:off x="438150" y="1278037"/>
            <a:ext cx="11315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일반 사용자 모드로 접근할 경우 실행 화면</a:t>
            </a:r>
            <a:endParaRPr lang="en-US" altLang="ko-KR" sz="3600" b="1" dirty="0"/>
          </a:p>
          <a:p>
            <a:endParaRPr lang="en-US" altLang="ko-KR" sz="3600" dirty="0"/>
          </a:p>
          <a:p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RideInfo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위치별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놀이기구 목록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0D09D-5C46-4945-B58A-1599313D6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9" y="1211212"/>
            <a:ext cx="7250319" cy="36465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9E3D56-8DCB-4BAD-9E8A-309F8371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561" y="2545110"/>
            <a:ext cx="7286927" cy="36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RideInfo2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err="1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RideInfo</a:t>
            </a: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놀이기구의 상세정보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CC592-3A8E-4178-B3DA-C18689D5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" y="1082626"/>
            <a:ext cx="4231977" cy="21177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4724F9-4A38-412C-AC1B-CD5AB2C7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67" y="1082625"/>
            <a:ext cx="7462838" cy="37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TtableInfo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해당 놀이기구의 시간표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23B2-5706-490F-A8A0-647D7609D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8" y="1082625"/>
            <a:ext cx="7481888" cy="3747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7F6F12-E5C9-4E33-8742-3D788DEF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4" y="1082626"/>
            <a:ext cx="4374340" cy="21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관리자 모드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화면의 흐름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A2A25-9110-4517-B187-BA2C4F5C89A7}"/>
              </a:ext>
            </a:extLst>
          </p:cNvPr>
          <p:cNvSpPr txBox="1"/>
          <p:nvPr/>
        </p:nvSpPr>
        <p:spPr>
          <a:xfrm>
            <a:off x="438150" y="1775713"/>
            <a:ext cx="11315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관리자 모드로 접근할 경우 실행 화면</a:t>
            </a:r>
            <a:endParaRPr lang="en-US" altLang="ko-KR" sz="3600" b="1" dirty="0"/>
          </a:p>
          <a:p>
            <a:endParaRPr lang="en-US" altLang="ko-KR" sz="36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518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RideInsert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추가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AB88DC-C0D5-41EA-9EEC-C27A5E91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1" y="1113456"/>
            <a:ext cx="4035788" cy="2029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A28E9-FA03-488D-9214-D4BA31265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812" y="1113456"/>
            <a:ext cx="7943850" cy="39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RideInsert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추가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60160-7AF8-4629-902E-DF10262B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4" y="1082625"/>
            <a:ext cx="6300276" cy="3160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BC96F-8BBE-4C95-86E6-A9E12F12A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140" y="1970211"/>
            <a:ext cx="6300276" cy="31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2571749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962"/>
            <a:ext cx="2819399" cy="633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RideInsert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48" y="0"/>
            <a:ext cx="9620251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47" y="25586"/>
            <a:ext cx="9620251" cy="6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놀이기구 추가</a:t>
            </a:r>
            <a:endParaRPr lang="en-US" altLang="ko-KR" dirty="0">
              <a:solidFill>
                <a:srgbClr val="043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7" descr="data:image/gif;base64,R0lGODlhAQABAIABAAAAAP///yH5BAEAAAEALAAAAAABAAEAQAICTAEAOw%3D%3D">
            <a:hlinkClick r:id="rId3" tooltip="Edit 모집단(population) section"/>
          </p:cNvPr>
          <p:cNvSpPr>
            <a:spLocks noChangeAspect="1" noChangeArrowheads="1"/>
          </p:cNvSpPr>
          <p:nvPr/>
        </p:nvSpPr>
        <p:spPr bwMode="auto">
          <a:xfrm>
            <a:off x="4306888" y="-754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980728"/>
            <a:ext cx="1219200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별과그대B" pitchFamily="18" charset="-127"/>
              <a:ea typeface="DX별과그대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419C2-8C3B-40B5-9937-C3EC2644B94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BC96F-8BBE-4C95-86E6-A9E12F12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27" y="1082625"/>
            <a:ext cx="5978626" cy="29893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0CFEE0-4ED6-4A17-BA99-AD76ADC12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90" y="1638894"/>
            <a:ext cx="7160423" cy="35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171</Words>
  <Application>Microsoft Office PowerPoint</Application>
  <PresentationFormat>와이드스크린</PresentationFormat>
  <Paragraphs>76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DX별과그대B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혜련 이</dc:creator>
  <cp:lastModifiedBy>혜련 이</cp:lastModifiedBy>
  <cp:revision>13</cp:revision>
  <dcterms:created xsi:type="dcterms:W3CDTF">2019-08-21T10:58:58Z</dcterms:created>
  <dcterms:modified xsi:type="dcterms:W3CDTF">2019-08-21T15:38:16Z</dcterms:modified>
</cp:coreProperties>
</file>