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1992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0CBD7-1059-4025-B628-A79B4CBD23C5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7F40-5A98-4C71-A212-2DE8FC889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726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0CBD7-1059-4025-B628-A79B4CBD23C5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7F40-5A98-4C71-A212-2DE8FC889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631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0CBD7-1059-4025-B628-A79B4CBD23C5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7F40-5A98-4C71-A212-2DE8FC889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005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0CBD7-1059-4025-B628-A79B4CBD23C5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7F40-5A98-4C71-A212-2DE8FC889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912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0CBD7-1059-4025-B628-A79B4CBD23C5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7F40-5A98-4C71-A212-2DE8FC889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249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0CBD7-1059-4025-B628-A79B4CBD23C5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7F40-5A98-4C71-A212-2DE8FC889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914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0CBD7-1059-4025-B628-A79B4CBD23C5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7F40-5A98-4C71-A212-2DE8FC889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387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0CBD7-1059-4025-B628-A79B4CBD23C5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7F40-5A98-4C71-A212-2DE8FC889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013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0CBD7-1059-4025-B628-A79B4CBD23C5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7F40-5A98-4C71-A212-2DE8FC889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77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0CBD7-1059-4025-B628-A79B4CBD23C5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7F40-5A98-4C71-A212-2DE8FC889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486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0CBD7-1059-4025-B628-A79B4CBD23C5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7F40-5A98-4C71-A212-2DE8FC889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95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0CBD7-1059-4025-B628-A79B4CBD23C5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D7F40-5A98-4C71-A212-2DE8FC889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63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770" y="15742"/>
            <a:ext cx="3524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Test.java</a:t>
            </a:r>
            <a:endParaRPr lang="ko-KR" altLang="en-US" sz="120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292741"/>
            <a:ext cx="685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5771" y="292741"/>
            <a:ext cx="352470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smtClean="0"/>
          </a:p>
          <a:p>
            <a:r>
              <a:rPr lang="en-US" altLang="ko-KR" sz="1200" smtClean="0"/>
              <a:t>public class Test {</a:t>
            </a:r>
          </a:p>
          <a:p>
            <a:endParaRPr lang="en-US" altLang="ko-KR" sz="1200" smtClean="0"/>
          </a:p>
          <a:p>
            <a:pPr defTabSz="179388"/>
            <a:r>
              <a:rPr lang="en-US" altLang="ko-KR" sz="1200" smtClean="0"/>
              <a:t>	int size;</a:t>
            </a:r>
          </a:p>
          <a:p>
            <a:pPr defTabSz="179388"/>
            <a:r>
              <a:rPr lang="en-US" altLang="ko-KR" sz="1200"/>
              <a:t>	</a:t>
            </a:r>
            <a:r>
              <a:rPr lang="en-US" altLang="ko-KR" sz="1200" smtClean="0"/>
              <a:t>String name;</a:t>
            </a:r>
          </a:p>
          <a:p>
            <a:endParaRPr lang="en-US" altLang="ko-KR" sz="1200" smtClean="0"/>
          </a:p>
          <a:p>
            <a:pPr defTabSz="182563"/>
            <a:endParaRPr lang="en-US" altLang="ko-KR" sz="1200" smtClean="0"/>
          </a:p>
          <a:p>
            <a:pPr defTabSz="182563"/>
            <a:endParaRPr lang="en-US" altLang="ko-KR" sz="1200"/>
          </a:p>
          <a:p>
            <a:pPr defTabSz="182563"/>
            <a:endParaRPr lang="en-US" altLang="ko-KR" sz="1200" smtClean="0"/>
          </a:p>
          <a:p>
            <a:pPr defTabSz="182563"/>
            <a:endParaRPr lang="en-US" altLang="ko-KR" sz="1200"/>
          </a:p>
          <a:p>
            <a:pPr defTabSz="182563"/>
            <a:endParaRPr lang="en-US" altLang="ko-KR" sz="1200" smtClean="0"/>
          </a:p>
          <a:p>
            <a:pPr defTabSz="182563"/>
            <a:r>
              <a:rPr lang="en-US" altLang="ko-KR" sz="1200"/>
              <a:t>	</a:t>
            </a:r>
            <a:r>
              <a:rPr lang="en-US" altLang="ko-KR" sz="1200" smtClean="0"/>
              <a:t>public void testMethod(){</a:t>
            </a:r>
          </a:p>
          <a:p>
            <a:pPr defTabSz="182563"/>
            <a:r>
              <a:rPr lang="en-US" altLang="ko-KR" sz="1200" smtClean="0"/>
              <a:t>		...</a:t>
            </a:r>
          </a:p>
          <a:p>
            <a:pPr defTabSz="182563"/>
            <a:r>
              <a:rPr lang="en-US" altLang="ko-KR" sz="1200"/>
              <a:t>	</a:t>
            </a:r>
            <a:r>
              <a:rPr lang="en-US" altLang="ko-KR" sz="1200" smtClean="0"/>
              <a:t>}</a:t>
            </a:r>
            <a:endParaRPr lang="en-US" altLang="ko-KR" sz="1200"/>
          </a:p>
          <a:p>
            <a:endParaRPr lang="en-US" altLang="ko-KR" sz="1200" smtClean="0"/>
          </a:p>
          <a:p>
            <a:endParaRPr lang="en-US" altLang="ko-KR" sz="1200"/>
          </a:p>
          <a:p>
            <a:endParaRPr lang="en-US" altLang="ko-KR" sz="1200"/>
          </a:p>
          <a:p>
            <a:pPr defTabSz="180975"/>
            <a:r>
              <a:rPr lang="en-US" altLang="ko-KR" sz="1200"/>
              <a:t>	</a:t>
            </a:r>
            <a:r>
              <a:rPr lang="en-US" altLang="ko-KR" sz="1200" smtClean="0"/>
              <a:t>public static void main(String[] args) {</a:t>
            </a:r>
          </a:p>
          <a:p>
            <a:pPr defTabSz="180975"/>
            <a:r>
              <a:rPr lang="en-US" altLang="ko-KR" sz="1200" smtClean="0"/>
              <a:t>		...</a:t>
            </a:r>
            <a:endParaRPr lang="en-US" altLang="ko-KR" sz="1200"/>
          </a:p>
          <a:p>
            <a:pPr defTabSz="180975"/>
            <a:r>
              <a:rPr lang="en-US" altLang="ko-KR" sz="1200" smtClean="0"/>
              <a:t>	}</a:t>
            </a:r>
          </a:p>
          <a:p>
            <a:pPr defTabSz="180975"/>
            <a:endParaRPr lang="en-US" altLang="ko-KR" sz="1200"/>
          </a:p>
          <a:p>
            <a:pPr defTabSz="182563"/>
            <a:r>
              <a:rPr lang="en-US" altLang="ko-KR" sz="1200" smtClean="0"/>
              <a:t>	public void testMethod(){</a:t>
            </a:r>
          </a:p>
          <a:p>
            <a:pPr defTabSz="182563"/>
            <a:r>
              <a:rPr lang="en-US" altLang="ko-KR" sz="1200"/>
              <a:t>	</a:t>
            </a:r>
            <a:r>
              <a:rPr lang="en-US" altLang="ko-KR" sz="1200" smtClean="0"/>
              <a:t>	...</a:t>
            </a:r>
            <a:endParaRPr lang="en-US" altLang="ko-KR" sz="1200" smtClean="0"/>
          </a:p>
          <a:p>
            <a:pPr defTabSz="182563"/>
            <a:r>
              <a:rPr lang="en-US" altLang="ko-KR" sz="1200" smtClean="0"/>
              <a:t>	}</a:t>
            </a:r>
          </a:p>
          <a:p>
            <a:pPr defTabSz="180975"/>
            <a:endParaRPr lang="en-US" altLang="ko-KR" sz="1200" smtClean="0"/>
          </a:p>
          <a:p>
            <a:r>
              <a:rPr lang="en-US" altLang="ko-KR" sz="1200" smtClean="0"/>
              <a:t>}</a:t>
            </a:r>
          </a:p>
          <a:p>
            <a:endParaRPr lang="en-US" altLang="ko-KR" sz="1200"/>
          </a:p>
          <a:p>
            <a:r>
              <a:rPr lang="en-US" altLang="ko-KR" sz="1200" smtClean="0"/>
              <a:t>class TestClass {</a:t>
            </a:r>
          </a:p>
          <a:p>
            <a:endParaRPr lang="en-US" altLang="ko-KR" sz="1200" smtClean="0"/>
          </a:p>
          <a:p>
            <a:endParaRPr lang="en-US" altLang="ko-KR" sz="1200"/>
          </a:p>
          <a:p>
            <a:endParaRPr lang="en-US" altLang="ko-KR" sz="1200" smtClean="0"/>
          </a:p>
          <a:p>
            <a:endParaRPr lang="en-US" altLang="ko-KR" sz="1200"/>
          </a:p>
          <a:p>
            <a:r>
              <a:rPr lang="en-US" altLang="ko-KR" sz="1200" smtClean="0"/>
              <a:t>}</a:t>
            </a:r>
            <a:endParaRPr lang="ko-KR" altLang="en-US" sz="1200"/>
          </a:p>
        </p:txBody>
      </p:sp>
      <p:cxnSp>
        <p:nvCxnSpPr>
          <p:cNvPr id="11" name="직선 연결선 10"/>
          <p:cNvCxnSpPr/>
          <p:nvPr/>
        </p:nvCxnSpPr>
        <p:spPr>
          <a:xfrm>
            <a:off x="3800475" y="15742"/>
            <a:ext cx="0" cy="12176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00475" y="15741"/>
            <a:ext cx="3057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설명</a:t>
            </a:r>
            <a:endParaRPr lang="ko-KR" altLang="en-US" sz="1200"/>
          </a:p>
        </p:txBody>
      </p:sp>
      <p:sp>
        <p:nvSpPr>
          <p:cNvPr id="14" name="직사각형 13"/>
          <p:cNvSpPr/>
          <p:nvPr/>
        </p:nvSpPr>
        <p:spPr>
          <a:xfrm>
            <a:off x="495300" y="876300"/>
            <a:ext cx="929640" cy="41148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927156" y="876300"/>
            <a:ext cx="2824163" cy="41148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smtClean="0">
                <a:solidFill>
                  <a:schemeClr val="tx1"/>
                </a:solidFill>
              </a:rPr>
              <a:t>&lt;</a:t>
            </a:r>
            <a:r>
              <a:rPr lang="ko-KR" altLang="en-US" sz="800" smtClean="0">
                <a:solidFill>
                  <a:schemeClr val="tx1"/>
                </a:solidFill>
              </a:rPr>
              <a:t>용어</a:t>
            </a:r>
            <a:r>
              <a:rPr lang="en-US" altLang="ko-KR" sz="800" smtClean="0">
                <a:solidFill>
                  <a:schemeClr val="tx1"/>
                </a:solidFill>
              </a:rPr>
              <a:t>&gt; - </a:t>
            </a:r>
            <a:r>
              <a:rPr lang="ko-KR" altLang="en-US" sz="800" smtClean="0">
                <a:solidFill>
                  <a:schemeClr val="tx1"/>
                </a:solidFill>
              </a:rPr>
              <a:t>필드 </a:t>
            </a:r>
            <a:r>
              <a:rPr lang="en-US" altLang="ko-KR" sz="800" smtClean="0">
                <a:solidFill>
                  <a:schemeClr val="tx1"/>
                </a:solidFill>
              </a:rPr>
              <a:t>(Field)</a:t>
            </a:r>
          </a:p>
          <a:p>
            <a:r>
              <a:rPr lang="ko-KR" altLang="en-US" sz="800" smtClean="0">
                <a:solidFill>
                  <a:schemeClr val="tx1"/>
                </a:solidFill>
              </a:rPr>
              <a:t>데이터 형별로 선언 또는 선언과 동시에 값을 넣을 수 있다</a:t>
            </a:r>
            <a:r>
              <a:rPr lang="en-US" altLang="ko-KR" sz="800" smtClean="0">
                <a:solidFill>
                  <a:schemeClr val="tx1"/>
                </a:solidFill>
              </a:rPr>
              <a:t>.</a:t>
            </a:r>
            <a:endParaRPr lang="ko-KR" altLang="en-US" sz="80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>
            <a:stCxn id="14" idx="3"/>
            <a:endCxn id="15" idx="1"/>
          </p:cNvCxnSpPr>
          <p:nvPr/>
        </p:nvCxnSpPr>
        <p:spPr>
          <a:xfrm>
            <a:off x="1424940" y="1082040"/>
            <a:ext cx="2502216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3927156" y="3340014"/>
            <a:ext cx="2824163" cy="41148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04900" y="518160"/>
            <a:ext cx="289560" cy="21336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35280" y="45720"/>
            <a:ext cx="289560" cy="21336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>
            <a:stCxn id="24" idx="2"/>
            <a:endCxn id="23" idx="0"/>
          </p:cNvCxnSpPr>
          <p:nvPr/>
        </p:nvCxnSpPr>
        <p:spPr>
          <a:xfrm>
            <a:off x="480060" y="259080"/>
            <a:ext cx="769620" cy="259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927156" y="378779"/>
            <a:ext cx="2824163" cy="41148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>
                <a:solidFill>
                  <a:schemeClr val="tx1"/>
                </a:solidFill>
              </a:rPr>
              <a:t>p</a:t>
            </a:r>
            <a:r>
              <a:rPr lang="en-US" altLang="ko-KR" sz="800" smtClean="0">
                <a:solidFill>
                  <a:schemeClr val="tx1"/>
                </a:solidFill>
              </a:rPr>
              <a:t>ublic </a:t>
            </a:r>
            <a:r>
              <a:rPr lang="ko-KR" altLang="en-US" sz="800" smtClean="0">
                <a:solidFill>
                  <a:schemeClr val="tx1"/>
                </a:solidFill>
              </a:rPr>
              <a:t>클래스는 하나만 만들 수 있으며</a:t>
            </a:r>
            <a:r>
              <a:rPr lang="en-US" altLang="ko-KR" sz="800" smtClean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800" smtClean="0">
                <a:solidFill>
                  <a:schemeClr val="tx1"/>
                </a:solidFill>
              </a:rPr>
              <a:t>public </a:t>
            </a:r>
            <a:r>
              <a:rPr lang="ko-KR" altLang="en-US" sz="800" smtClean="0">
                <a:solidFill>
                  <a:schemeClr val="tx1"/>
                </a:solidFill>
              </a:rPr>
              <a:t>클래스명은 파일명과 일치 해야 한다</a:t>
            </a:r>
            <a:r>
              <a:rPr lang="en-US" altLang="ko-KR" sz="800" smtClean="0">
                <a:solidFill>
                  <a:schemeClr val="tx1"/>
                </a:solidFill>
              </a:rPr>
              <a:t>.</a:t>
            </a:r>
            <a:endParaRPr lang="ko-KR" altLang="en-US" sz="80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>
            <a:endCxn id="27" idx="1"/>
          </p:cNvCxnSpPr>
          <p:nvPr/>
        </p:nvCxnSpPr>
        <p:spPr>
          <a:xfrm>
            <a:off x="864870" y="395012"/>
            <a:ext cx="3062286" cy="189507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495300" y="3421380"/>
            <a:ext cx="2286000" cy="2667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>
            <a:stCxn id="32" idx="3"/>
            <a:endCxn id="18" idx="1"/>
          </p:cNvCxnSpPr>
          <p:nvPr/>
        </p:nvCxnSpPr>
        <p:spPr>
          <a:xfrm flipV="1">
            <a:off x="2781300" y="3545754"/>
            <a:ext cx="1145856" cy="8976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400049" y="756098"/>
            <a:ext cx="3273745" cy="4072761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00048" y="5532120"/>
            <a:ext cx="3273745" cy="592501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아래로 구부러진 화살표 42"/>
          <p:cNvSpPr/>
          <p:nvPr/>
        </p:nvSpPr>
        <p:spPr>
          <a:xfrm rot="5400000">
            <a:off x="3350752" y="4966443"/>
            <a:ext cx="1026128" cy="6172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927156" y="5521245"/>
            <a:ext cx="2824163" cy="603376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smtClean="0">
                <a:solidFill>
                  <a:schemeClr val="tx1"/>
                </a:solidFill>
              </a:rPr>
              <a:t>Public class </a:t>
            </a:r>
            <a:r>
              <a:rPr lang="ko-KR" altLang="en-US" sz="800" smtClean="0">
                <a:solidFill>
                  <a:schemeClr val="tx1"/>
                </a:solidFill>
              </a:rPr>
              <a:t>와 동일한 구조로 필드</a:t>
            </a:r>
            <a:r>
              <a:rPr lang="en-US" altLang="ko-KR" sz="800" smtClean="0">
                <a:solidFill>
                  <a:schemeClr val="tx1"/>
                </a:solidFill>
              </a:rPr>
              <a:t>, </a:t>
            </a:r>
            <a:r>
              <a:rPr lang="ko-KR" altLang="en-US" sz="800" smtClean="0">
                <a:solidFill>
                  <a:schemeClr val="tx1"/>
                </a:solidFill>
              </a:rPr>
              <a:t>메소드 등을</a:t>
            </a:r>
            <a:endParaRPr lang="en-US" altLang="ko-KR" sz="800" smtClean="0">
              <a:solidFill>
                <a:schemeClr val="tx1"/>
              </a:solidFill>
            </a:endParaRPr>
          </a:p>
          <a:p>
            <a:r>
              <a:rPr lang="ko-KR" altLang="en-US" sz="800" smtClean="0">
                <a:solidFill>
                  <a:schemeClr val="tx1"/>
                </a:solidFill>
              </a:rPr>
              <a:t>구성할 수 있다</a:t>
            </a:r>
            <a:r>
              <a:rPr lang="en-US" altLang="ko-KR" sz="800" smtClean="0">
                <a:solidFill>
                  <a:schemeClr val="tx1"/>
                </a:solidFill>
              </a:rPr>
              <a:t>.</a:t>
            </a:r>
            <a:endParaRPr lang="ko-KR" altLang="en-US" sz="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75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</TotalTime>
  <Words>52</Words>
  <Application>Microsoft Office PowerPoint</Application>
  <PresentationFormat>와이드스크린</PresentationFormat>
  <Paragraphs>41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김동규</dc:creator>
  <cp:lastModifiedBy>김동규</cp:lastModifiedBy>
  <cp:revision>5</cp:revision>
  <dcterms:created xsi:type="dcterms:W3CDTF">2024-12-10T03:00:45Z</dcterms:created>
  <dcterms:modified xsi:type="dcterms:W3CDTF">2024-12-10T06:16:23Z</dcterms:modified>
</cp:coreProperties>
</file>