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663B-0E36-47A2-B083-1DDF83474819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5009-FCF2-4673-B6D4-09B0C130E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70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663B-0E36-47A2-B083-1DDF83474819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5009-FCF2-4673-B6D4-09B0C130E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88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663B-0E36-47A2-B083-1DDF83474819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5009-FCF2-4673-B6D4-09B0C130E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25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663B-0E36-47A2-B083-1DDF83474819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5009-FCF2-4673-B6D4-09B0C130E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29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663B-0E36-47A2-B083-1DDF83474819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5009-FCF2-4673-B6D4-09B0C130E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55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663B-0E36-47A2-B083-1DDF83474819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5009-FCF2-4673-B6D4-09B0C130E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46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663B-0E36-47A2-B083-1DDF83474819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5009-FCF2-4673-B6D4-09B0C130E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08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663B-0E36-47A2-B083-1DDF83474819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5009-FCF2-4673-B6D4-09B0C130E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80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663B-0E36-47A2-B083-1DDF83474819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5009-FCF2-4673-B6D4-09B0C130E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59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663B-0E36-47A2-B083-1DDF83474819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5009-FCF2-4673-B6D4-09B0C130E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2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663B-0E36-47A2-B083-1DDF83474819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5009-FCF2-4673-B6D4-09B0C130E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08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9663B-0E36-47A2-B083-1DDF83474819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75009-FCF2-4673-B6D4-09B0C130E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4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90" y="653492"/>
            <a:ext cx="1228468" cy="11911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661" y="653492"/>
            <a:ext cx="1230749" cy="11727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020" y="2127808"/>
            <a:ext cx="1228468" cy="12090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0095" y="719278"/>
            <a:ext cx="1196466" cy="117273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9925" y="653492"/>
            <a:ext cx="1516719" cy="13226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9349" y="653492"/>
            <a:ext cx="2278804" cy="12857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5994" y="4228661"/>
            <a:ext cx="1178260" cy="1231682"/>
          </a:xfrm>
          <a:prstGeom prst="rect">
            <a:avLst/>
          </a:prstGeom>
        </p:spPr>
      </p:pic>
      <p:cxnSp>
        <p:nvCxnSpPr>
          <p:cNvPr id="12" name="구부러진 연결선 11"/>
          <p:cNvCxnSpPr>
            <a:stCxn id="4" idx="1"/>
            <a:endCxn id="10" idx="1"/>
          </p:cNvCxnSpPr>
          <p:nvPr/>
        </p:nvCxnSpPr>
        <p:spPr>
          <a:xfrm rot="10800000" flipH="1" flipV="1">
            <a:off x="765090" y="1249050"/>
            <a:ext cx="160904" cy="3595452"/>
          </a:xfrm>
          <a:prstGeom prst="curvedConnector3">
            <a:avLst>
              <a:gd name="adj1" fmla="val -1420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>
            <a:stCxn id="5" idx="3"/>
            <a:endCxn id="10" idx="3"/>
          </p:cNvCxnSpPr>
          <p:nvPr/>
        </p:nvCxnSpPr>
        <p:spPr>
          <a:xfrm flipH="1">
            <a:off x="2104254" y="1239859"/>
            <a:ext cx="1353156" cy="3604643"/>
          </a:xfrm>
          <a:prstGeom prst="curvedConnector3">
            <a:avLst>
              <a:gd name="adj1" fmla="val -168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6" idx="3"/>
            <a:endCxn id="10" idx="0"/>
          </p:cNvCxnSpPr>
          <p:nvPr/>
        </p:nvCxnSpPr>
        <p:spPr>
          <a:xfrm flipH="1">
            <a:off x="1515124" y="2732331"/>
            <a:ext cx="1203364" cy="1496330"/>
          </a:xfrm>
          <a:prstGeom prst="curvedConnector4">
            <a:avLst>
              <a:gd name="adj1" fmla="val -18997"/>
              <a:gd name="adj2" fmla="val 702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25744" y="4924192"/>
            <a:ext cx="1454494" cy="1486113"/>
          </a:xfrm>
          <a:prstGeom prst="rect">
            <a:avLst/>
          </a:prstGeom>
        </p:spPr>
      </p:pic>
      <p:cxnSp>
        <p:nvCxnSpPr>
          <p:cNvPr id="23" name="구부러진 연결선 22"/>
          <p:cNvCxnSpPr>
            <a:stCxn id="10" idx="2"/>
            <a:endCxn id="22" idx="1"/>
          </p:cNvCxnSpPr>
          <p:nvPr/>
        </p:nvCxnSpPr>
        <p:spPr>
          <a:xfrm rot="16200000" flipH="1">
            <a:off x="2216981" y="4758486"/>
            <a:ext cx="206906" cy="16106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4693" y="4697526"/>
            <a:ext cx="1454494" cy="148611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78328" y="2374828"/>
            <a:ext cx="4467225" cy="1924050"/>
          </a:xfrm>
          <a:prstGeom prst="rect">
            <a:avLst/>
          </a:prstGeom>
        </p:spPr>
      </p:pic>
      <p:cxnSp>
        <p:nvCxnSpPr>
          <p:cNvPr id="28" name="구부러진 연결선 27"/>
          <p:cNvCxnSpPr>
            <a:stCxn id="27" idx="2"/>
            <a:endCxn id="26" idx="0"/>
          </p:cNvCxnSpPr>
          <p:nvPr/>
        </p:nvCxnSpPr>
        <p:spPr>
          <a:xfrm rot="5400000">
            <a:off x="8112617" y="4498202"/>
            <a:ext cx="39864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 31"/>
          <p:cNvCxnSpPr>
            <a:stCxn id="7" idx="2"/>
            <a:endCxn id="27" idx="0"/>
          </p:cNvCxnSpPr>
          <p:nvPr/>
        </p:nvCxnSpPr>
        <p:spPr>
          <a:xfrm rot="16200000" flipH="1">
            <a:off x="6953726" y="1016613"/>
            <a:ext cx="482816" cy="22336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>
            <a:stCxn id="8" idx="2"/>
            <a:endCxn id="27" idx="0"/>
          </p:cNvCxnSpPr>
          <p:nvPr/>
        </p:nvCxnSpPr>
        <p:spPr>
          <a:xfrm rot="16200000" flipH="1">
            <a:off x="8055789" y="2118676"/>
            <a:ext cx="398648" cy="1136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 37"/>
          <p:cNvCxnSpPr>
            <a:stCxn id="9" idx="2"/>
            <a:endCxn id="27" idx="0"/>
          </p:cNvCxnSpPr>
          <p:nvPr/>
        </p:nvCxnSpPr>
        <p:spPr>
          <a:xfrm rot="5400000">
            <a:off x="9252552" y="998628"/>
            <a:ext cx="435589" cy="23168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44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dgkim</dc:creator>
  <cp:lastModifiedBy>dgkim</cp:lastModifiedBy>
  <cp:revision>3</cp:revision>
  <dcterms:created xsi:type="dcterms:W3CDTF">2025-01-15T08:48:08Z</dcterms:created>
  <dcterms:modified xsi:type="dcterms:W3CDTF">2025-01-15T09:02:32Z</dcterms:modified>
</cp:coreProperties>
</file>