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86D-A824-4FD0-BCDC-BD854CA67B8B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6557-5389-4729-9CCD-B4E1FB546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0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86D-A824-4FD0-BCDC-BD854CA67B8B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6557-5389-4729-9CCD-B4E1FB546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7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86D-A824-4FD0-BCDC-BD854CA67B8B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6557-5389-4729-9CCD-B4E1FB546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86D-A824-4FD0-BCDC-BD854CA67B8B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6557-5389-4729-9CCD-B4E1FB546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9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86D-A824-4FD0-BCDC-BD854CA67B8B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6557-5389-4729-9CCD-B4E1FB546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86D-A824-4FD0-BCDC-BD854CA67B8B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6557-5389-4729-9CCD-B4E1FB546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86D-A824-4FD0-BCDC-BD854CA67B8B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6557-5389-4729-9CCD-B4E1FB546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6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86D-A824-4FD0-BCDC-BD854CA67B8B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6557-5389-4729-9CCD-B4E1FB546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6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86D-A824-4FD0-BCDC-BD854CA67B8B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6557-5389-4729-9CCD-B4E1FB546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86D-A824-4FD0-BCDC-BD854CA67B8B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6557-5389-4729-9CCD-B4E1FB546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8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86D-A824-4FD0-BCDC-BD854CA67B8B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6557-5389-4729-9CCD-B4E1FB546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0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286D-A824-4FD0-BCDC-BD854CA67B8B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86557-5389-4729-9CCD-B4E1FB546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3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240770"/>
            <a:ext cx="2486555" cy="25892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97468" y="1693334"/>
            <a:ext cx="1890792" cy="208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055" y="240771"/>
            <a:ext cx="5376555" cy="40010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10200" y="474135"/>
            <a:ext cx="550333" cy="262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50266" y="733575"/>
            <a:ext cx="804334" cy="155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86399" y="1049417"/>
            <a:ext cx="474134" cy="223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42055" y="4326467"/>
            <a:ext cx="4108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Marketplace &gt; PlantUML </a:t>
            </a:r>
            <a:r>
              <a:rPr lang="ko-KR" altLang="en-US" smtClean="0"/>
              <a:t>이라고 검색</a:t>
            </a:r>
            <a:endParaRPr lang="en-US" altLang="ko-KR" smtClean="0"/>
          </a:p>
          <a:p>
            <a:r>
              <a:rPr lang="en-US" altLang="ko-KR" smtClean="0"/>
              <a:t>PlantUML Integration </a:t>
            </a:r>
            <a:r>
              <a:rPr lang="ko-KR" altLang="en-US" smtClean="0"/>
              <a:t>을 </a:t>
            </a:r>
            <a:r>
              <a:rPr lang="en-US" altLang="ko-KR" smtClean="0"/>
              <a:t>Install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763" y="941921"/>
            <a:ext cx="1076325" cy="4381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3" name="직선 화살표 연결선 12"/>
          <p:cNvCxnSpPr>
            <a:stCxn id="9" idx="3"/>
            <a:endCxn id="11" idx="1"/>
          </p:cNvCxnSpPr>
          <p:nvPr/>
        </p:nvCxnSpPr>
        <p:spPr>
          <a:xfrm flipV="1">
            <a:off x="5960533" y="1160996"/>
            <a:ext cx="26492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33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679444"/>
            <a:ext cx="10076225" cy="40938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55575"/>
            <a:ext cx="4524375" cy="23812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174999" y="1910442"/>
            <a:ext cx="1337734" cy="248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795" y="155575"/>
            <a:ext cx="2801937" cy="24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1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김동규</dc:creator>
  <cp:lastModifiedBy>김동규</cp:lastModifiedBy>
  <cp:revision>2</cp:revision>
  <dcterms:created xsi:type="dcterms:W3CDTF">2024-12-11T03:03:05Z</dcterms:created>
  <dcterms:modified xsi:type="dcterms:W3CDTF">2024-12-11T03:55:34Z</dcterms:modified>
</cp:coreProperties>
</file>