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7EE3-AECB-4EC1-BC96-DC01A809557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0D1A-04E3-422A-9F95-97DE5517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7EE3-AECB-4EC1-BC96-DC01A809557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0D1A-04E3-422A-9F95-97DE5517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7EE3-AECB-4EC1-BC96-DC01A809557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0D1A-04E3-422A-9F95-97DE5517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6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7EE3-AECB-4EC1-BC96-DC01A809557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0D1A-04E3-422A-9F95-97DE5517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7EE3-AECB-4EC1-BC96-DC01A809557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0D1A-04E3-422A-9F95-97DE5517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7EE3-AECB-4EC1-BC96-DC01A809557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0D1A-04E3-422A-9F95-97DE5517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6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7EE3-AECB-4EC1-BC96-DC01A809557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0D1A-04E3-422A-9F95-97DE5517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3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7EE3-AECB-4EC1-BC96-DC01A809557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0D1A-04E3-422A-9F95-97DE5517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7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7EE3-AECB-4EC1-BC96-DC01A809557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0D1A-04E3-422A-9F95-97DE5517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7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7EE3-AECB-4EC1-BC96-DC01A809557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0D1A-04E3-422A-9F95-97DE5517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3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7EE3-AECB-4EC1-BC96-DC01A809557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0D1A-04E3-422A-9F95-97DE5517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7EE3-AECB-4EC1-BC96-DC01A809557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0D1A-04E3-422A-9F95-97DE5517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8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Show databases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 smtClean="0"/>
              <a:t>1 use DB</a:t>
            </a:r>
            <a:r>
              <a:rPr lang="ko-KR" altLang="en-US" sz="2000" dirty="0" smtClean="0"/>
              <a:t>명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2. show tables;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3. </a:t>
            </a:r>
            <a:r>
              <a:rPr lang="en-US" altLang="ko-KR" sz="2000" dirty="0" err="1" smtClean="0"/>
              <a:t>desc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테이블명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테이블구조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4. select * from </a:t>
            </a:r>
            <a:r>
              <a:rPr lang="ko-KR" altLang="en-US" sz="2000" dirty="0" err="1" smtClean="0"/>
              <a:t>테이블명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5. insert into </a:t>
            </a:r>
            <a:r>
              <a:rPr lang="ko-KR" altLang="en-US" sz="2000" dirty="0" smtClean="0"/>
              <a:t>테이블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필드</a:t>
            </a:r>
            <a:r>
              <a:rPr lang="en-US" altLang="ko-KR" sz="2000" dirty="0" smtClean="0"/>
              <a:t>,,) </a:t>
            </a:r>
            <a:r>
              <a:rPr lang="en-US" altLang="ko-KR" sz="2000" dirty="0" err="1" smtClean="0"/>
              <a:t>valuse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값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6. update </a:t>
            </a:r>
            <a:r>
              <a:rPr lang="ko-KR" altLang="en-US" sz="2000" dirty="0" smtClean="0"/>
              <a:t>테이블 </a:t>
            </a:r>
            <a:r>
              <a:rPr lang="en-US" altLang="ko-KR" sz="2000" dirty="0" smtClean="0"/>
              <a:t>set </a:t>
            </a:r>
            <a:r>
              <a:rPr lang="ko-KR" altLang="en-US" sz="2000" dirty="0" smtClean="0"/>
              <a:t>필드</a:t>
            </a:r>
            <a:r>
              <a:rPr lang="en-US" altLang="ko-KR" sz="2000" dirty="0" smtClean="0"/>
              <a:t>1=</a:t>
            </a:r>
            <a:r>
              <a:rPr lang="ko-KR" altLang="en-US" sz="2000" dirty="0" err="1" smtClean="0"/>
              <a:t>변경값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where </a:t>
            </a:r>
            <a:r>
              <a:rPr lang="ko-KR" altLang="en-US" sz="2000" dirty="0" smtClean="0"/>
              <a:t>조건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7. delete from </a:t>
            </a:r>
            <a:r>
              <a:rPr lang="ko-KR" altLang="en-US" sz="2000" dirty="0" smtClean="0"/>
              <a:t>테이블 </a:t>
            </a:r>
            <a:r>
              <a:rPr lang="en-US" altLang="ko-KR" sz="2000" dirty="0" smtClean="0"/>
              <a:t>where </a:t>
            </a:r>
            <a:r>
              <a:rPr lang="ko-KR" altLang="en-US" sz="2000" dirty="0" smtClean="0"/>
              <a:t>조건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2902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Update member join set </a:t>
            </a:r>
            <a:r>
              <a:rPr lang="en-US" altLang="ko-KR" sz="1600" dirty="0" err="1" smtClean="0"/>
              <a:t>userPw</a:t>
            </a:r>
            <a:r>
              <a:rPr lang="en-US" altLang="ko-KR" sz="1600" dirty="0" smtClean="0"/>
              <a:t>=‘1111’, </a:t>
            </a:r>
            <a:r>
              <a:rPr lang="en-US" altLang="ko-KR" sz="1600" dirty="0" err="1" smtClean="0"/>
              <a:t>userHobbys</a:t>
            </a:r>
            <a:r>
              <a:rPr lang="en-US" altLang="ko-KR" sz="1600" dirty="0" smtClean="0"/>
              <a:t>=‘</a:t>
            </a:r>
            <a:r>
              <a:rPr lang="ko-KR" altLang="en-US" sz="1600" dirty="0" smtClean="0"/>
              <a:t>야구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축구</a:t>
            </a:r>
            <a:r>
              <a:rPr lang="en-US" altLang="ko-KR" sz="1600" dirty="0" smtClean="0"/>
              <a:t>’ where 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=‘m1’;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From member join where 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=‘m1’ </a:t>
            </a:r>
            <a:r>
              <a:rPr lang="ko-KR" altLang="en-US" sz="1600" dirty="0" smtClean="0"/>
              <a:t>확인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Drop databases member / member </a:t>
            </a:r>
            <a:r>
              <a:rPr lang="en-US" altLang="ko-KR" sz="1600" dirty="0" err="1" smtClean="0"/>
              <a:t>db</a:t>
            </a:r>
            <a:r>
              <a:rPr lang="ko-KR" altLang="en-US" sz="1600" dirty="0" smtClean="0"/>
              <a:t>를 삭제</a:t>
            </a:r>
            <a:r>
              <a:rPr lang="en-US" altLang="ko-KR" sz="1600" dirty="0" smtClean="0"/>
              <a:t>/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4504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연결하고 반드시 </a:t>
            </a:r>
            <a:r>
              <a:rPr lang="en-US" altLang="ko-KR" sz="2400" dirty="0" err="1" smtClean="0"/>
              <a:t>mysqli_close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시켜준다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4944"/>
            <a:ext cx="5184576" cy="333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3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$conn=new </a:t>
            </a:r>
            <a:r>
              <a:rPr lang="en-US" altLang="ko-KR" sz="1800" dirty="0" err="1" smtClean="0"/>
              <a:t>mysqli</a:t>
            </a:r>
            <a:r>
              <a:rPr lang="en-US" altLang="ko-KR" sz="1800" dirty="0" smtClean="0"/>
              <a:t>(“</a:t>
            </a:r>
            <a:r>
              <a:rPr lang="ko-KR" altLang="en-US" sz="1800" dirty="0" smtClean="0"/>
              <a:t>호스트 이름</a:t>
            </a:r>
            <a:r>
              <a:rPr lang="en-US" altLang="ko-KR" sz="1800" dirty="0" smtClean="0"/>
              <a:t>”, “</a:t>
            </a:r>
            <a:r>
              <a:rPr lang="ko-KR" altLang="en-US" sz="1800" dirty="0" smtClean="0"/>
              <a:t>계정아이디</a:t>
            </a:r>
            <a:r>
              <a:rPr lang="en-US" altLang="ko-KR" sz="1800" dirty="0" smtClean="0"/>
              <a:t>”, “</a:t>
            </a:r>
            <a:r>
              <a:rPr lang="ko-KR" altLang="en-US" sz="1800" dirty="0" smtClean="0"/>
              <a:t>계정비밀번호</a:t>
            </a:r>
            <a:r>
              <a:rPr lang="en-US" altLang="ko-KR" sz="1800" dirty="0" smtClean="0"/>
              <a:t>”, “</a:t>
            </a:r>
            <a:r>
              <a:rPr lang="en-US" altLang="ko-KR" sz="1800" dirty="0" err="1" smtClean="0"/>
              <a:t>db</a:t>
            </a:r>
            <a:r>
              <a:rPr lang="ko-KR" altLang="en-US" sz="1800" dirty="0" smtClean="0"/>
              <a:t>명</a:t>
            </a:r>
            <a:r>
              <a:rPr lang="en-US" altLang="ko-KR" sz="1800" dirty="0" smtClean="0"/>
              <a:t>”);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767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회원가입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join.php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joinOk.php</a:t>
            </a:r>
            <a:r>
              <a:rPr lang="en-US" altLang="ko-KR" sz="2400" dirty="0" smtClean="0"/>
              <a:t> &lt;&lt;&gt;&gt; </a:t>
            </a:r>
            <a:r>
              <a:rPr lang="en-US" altLang="ko-KR" sz="2400" dirty="0" err="1" smtClean="0"/>
              <a:t>dbConnect.php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db</a:t>
            </a:r>
            <a:r>
              <a:rPr lang="ko-KR" altLang="en-US" sz="2400" dirty="0" smtClean="0"/>
              <a:t>연결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3. </a:t>
            </a:r>
            <a:r>
              <a:rPr lang="ko-KR" altLang="en-US" sz="2400" dirty="0" err="1" smtClean="0"/>
              <a:t>정상적회원가입</a:t>
            </a:r>
            <a:r>
              <a:rPr lang="ko-KR" altLang="en-US" sz="2400" dirty="0"/>
              <a:t> </a:t>
            </a:r>
            <a:r>
              <a:rPr lang="en-US" altLang="ko-KR" sz="2400" dirty="0" err="1" smtClean="0"/>
              <a:t>login.php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</a:t>
            </a:r>
            <a:r>
              <a:rPr lang="en-US" altLang="ko-KR" sz="2400" dirty="0" err="1" smtClean="0"/>
              <a:t>joinOk.php</a:t>
            </a:r>
            <a:r>
              <a:rPr lang="en-US" altLang="ko-KR" sz="2400" dirty="0" smtClean="0"/>
              <a:t>                 </a:t>
            </a:r>
            <a:r>
              <a:rPr lang="en-US" altLang="ko-KR" sz="2400" dirty="0" err="1" smtClean="0"/>
              <a:t>loginOk.php</a:t>
            </a:r>
            <a:endParaRPr lang="en-US" altLang="ko-KR" sz="2400" dirty="0" smtClean="0"/>
          </a:p>
          <a:p>
            <a:r>
              <a:rPr lang="en-US" altLang="ko-KR" sz="2400" dirty="0" err="1" smtClean="0"/>
              <a:t>Index.php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join.php</a:t>
            </a:r>
            <a:r>
              <a:rPr lang="en-US" altLang="ko-KR" sz="2400" dirty="0" smtClean="0"/>
              <a:t>               </a:t>
            </a:r>
            <a:r>
              <a:rPr lang="en-US" altLang="ko-KR" sz="2400" dirty="0" err="1" smtClean="0"/>
              <a:t>login.php</a:t>
            </a:r>
            <a:r>
              <a:rPr lang="en-US" altLang="ko-KR" sz="2400" dirty="0" smtClean="0"/>
              <a:t>&lt;&lt;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db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 </a:t>
            </a:r>
            <a:r>
              <a:rPr lang="en-US" altLang="ko-KR" sz="2400" dirty="0" smtClean="0"/>
              <a:t>member3</a:t>
            </a:r>
          </a:p>
          <a:p>
            <a:r>
              <a:rPr lang="ko-KR" altLang="en-US" sz="2400" dirty="0" smtClean="0"/>
              <a:t>테이블 </a:t>
            </a:r>
            <a:r>
              <a:rPr lang="en-US" altLang="ko-KR" sz="2400" dirty="0" err="1" smtClean="0"/>
              <a:t>joinMember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684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CREATE SCHEMA `member3` DEFAULT CHARACTER SET utf8 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CREATE TABLE `</a:t>
            </a:r>
            <a:r>
              <a:rPr lang="en-US" altLang="ko-KR" sz="1600" dirty="0" err="1" smtClean="0"/>
              <a:t>joinmember</a:t>
            </a:r>
            <a:r>
              <a:rPr lang="en-US" altLang="ko-KR" sz="1600" dirty="0" smtClean="0"/>
              <a:t>` (  `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` </a:t>
            </a:r>
            <a:r>
              <a:rPr lang="en-US" altLang="ko-KR" sz="1600" dirty="0" err="1" smtClean="0"/>
              <a:t>varchar</a:t>
            </a:r>
            <a:r>
              <a:rPr lang="en-US" altLang="ko-KR" sz="1600" dirty="0" smtClean="0"/>
              <a:t>(100) NOT NULL,  `</a:t>
            </a:r>
            <a:r>
              <a:rPr lang="en-US" altLang="ko-KR" sz="1600" dirty="0" err="1" smtClean="0"/>
              <a:t>userPw</a:t>
            </a:r>
            <a:r>
              <a:rPr lang="en-US" altLang="ko-KR" sz="1600" dirty="0" smtClean="0"/>
              <a:t>` </a:t>
            </a:r>
            <a:r>
              <a:rPr lang="en-US" altLang="ko-KR" sz="1600" dirty="0" err="1" smtClean="0"/>
              <a:t>varchar</a:t>
            </a:r>
            <a:r>
              <a:rPr lang="en-US" altLang="ko-KR" sz="1600" dirty="0" smtClean="0"/>
              <a:t>(100) NOT NULL,  `</a:t>
            </a:r>
            <a:r>
              <a:rPr lang="en-US" altLang="ko-KR" sz="1600" dirty="0" err="1" smtClean="0"/>
              <a:t>userGender</a:t>
            </a:r>
            <a:r>
              <a:rPr lang="en-US" altLang="ko-KR" sz="1600" dirty="0" smtClean="0"/>
              <a:t>` </a:t>
            </a:r>
            <a:r>
              <a:rPr lang="en-US" altLang="ko-KR" sz="1600" dirty="0" err="1" smtClean="0"/>
              <a:t>varchar</a:t>
            </a:r>
            <a:r>
              <a:rPr lang="en-US" altLang="ko-KR" sz="1600" dirty="0" smtClean="0"/>
              <a:t>(45) NOT NULL,  `</a:t>
            </a:r>
            <a:r>
              <a:rPr lang="en-US" altLang="ko-KR" sz="1600" dirty="0" err="1" smtClean="0"/>
              <a:t>userHobbys</a:t>
            </a:r>
            <a:r>
              <a:rPr lang="en-US" altLang="ko-KR" sz="1600" dirty="0" smtClean="0"/>
              <a:t>` </a:t>
            </a:r>
            <a:r>
              <a:rPr lang="en-US" altLang="ko-KR" sz="1600" dirty="0" err="1" smtClean="0"/>
              <a:t>varchar</a:t>
            </a:r>
            <a:r>
              <a:rPr lang="en-US" altLang="ko-KR" sz="1600" dirty="0" smtClean="0"/>
              <a:t>(200) NOT NULL,  `</a:t>
            </a:r>
            <a:r>
              <a:rPr lang="en-US" altLang="ko-KR" sz="1600" dirty="0" err="1" smtClean="0"/>
              <a:t>userPhone</a:t>
            </a:r>
            <a:r>
              <a:rPr lang="en-US" altLang="ko-KR" sz="1600" dirty="0" smtClean="0"/>
              <a:t>` </a:t>
            </a:r>
            <a:r>
              <a:rPr lang="en-US" altLang="ko-KR" sz="1600" dirty="0" err="1" smtClean="0"/>
              <a:t>varchar</a:t>
            </a:r>
            <a:r>
              <a:rPr lang="en-US" altLang="ko-KR" sz="1600" dirty="0" smtClean="0"/>
              <a:t>(200) NOT NULL,  PRIMARY KEY (`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`)) ENGINE=</a:t>
            </a:r>
            <a:r>
              <a:rPr lang="en-US" altLang="ko-KR" sz="1600" dirty="0" err="1" smtClean="0"/>
              <a:t>InnoDB</a:t>
            </a:r>
            <a:r>
              <a:rPr lang="en-US" altLang="ko-KR" sz="1600" smtClean="0"/>
              <a:t> DEFAULT CHARSET=utf8</a:t>
            </a:r>
          </a:p>
        </p:txBody>
      </p:sp>
    </p:spTree>
    <p:extLst>
      <p:ext uri="{BB962C8B-B14F-4D97-AF65-F5344CB8AC3E}">
        <p14:creationId xmlns:p14="http://schemas.microsoft.com/office/powerpoint/2010/main" val="117760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7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209</Words>
  <Application>Microsoft Office PowerPoint</Application>
  <PresentationFormat>화면 슬라이드 쇼(4:3)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mysql</vt:lpstr>
      <vt:lpstr>Show databases</vt:lpstr>
      <vt:lpstr>PowerPoint 프레젠테이션</vt:lpstr>
      <vt:lpstr>PowerPoint 프레젠테이션</vt:lpstr>
      <vt:lpstr>PowerPoint 프레젠테이션</vt:lpstr>
      <vt:lpstr>실습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Windows 사용자</dc:creator>
  <cp:lastModifiedBy>Windows 사용자</cp:lastModifiedBy>
  <cp:revision>15</cp:revision>
  <dcterms:created xsi:type="dcterms:W3CDTF">2018-04-16T01:02:51Z</dcterms:created>
  <dcterms:modified xsi:type="dcterms:W3CDTF">2018-04-16T10:04:39Z</dcterms:modified>
</cp:coreProperties>
</file>