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5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4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5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6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7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5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6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11B5-C719-4E1C-B69F-EEFF4CC4875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FC05-E996-4BC7-A321-9CFCC3E7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4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브라켓</a:t>
            </a:r>
            <a:r>
              <a:rPr lang="ko-KR" altLang="en-US" dirty="0" smtClean="0"/>
              <a:t> 설치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61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브라켓</a:t>
            </a:r>
            <a:r>
              <a:rPr lang="ko-KR" altLang="en-US" sz="2800" dirty="0" smtClean="0"/>
              <a:t> 검색 </a:t>
            </a:r>
            <a:r>
              <a:rPr lang="en-US" altLang="ko-KR" sz="2800" dirty="0" smtClean="0"/>
              <a:t>or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주소창에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hlinkClick r:id="rId2"/>
              </a:rPr>
              <a:t>http://brackets.io/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검색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57" y="1600200"/>
            <a:ext cx="6850686" cy="4525963"/>
          </a:xfrm>
        </p:spPr>
      </p:pic>
    </p:spTree>
    <p:extLst>
      <p:ext uri="{BB962C8B-B14F-4D97-AF65-F5344CB8AC3E}">
        <p14:creationId xmlns:p14="http://schemas.microsoft.com/office/powerpoint/2010/main" val="80969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Brakets</a:t>
            </a:r>
            <a:r>
              <a:rPr lang="en-US" altLang="ko-KR" sz="2800" dirty="0" smtClean="0"/>
              <a:t> – a modern~~ </a:t>
            </a:r>
            <a:r>
              <a:rPr lang="ko-KR" altLang="en-US" sz="2800" dirty="0" smtClean="0"/>
              <a:t>클릭</a:t>
            </a:r>
            <a:endParaRPr lang="ko-KR" alt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57" y="1600200"/>
            <a:ext cx="6850686" cy="4525963"/>
          </a:xfrm>
        </p:spPr>
      </p:pic>
    </p:spTree>
    <p:extLst>
      <p:ext uri="{BB962C8B-B14F-4D97-AF65-F5344CB8AC3E}">
        <p14:creationId xmlns:p14="http://schemas.microsoft.com/office/powerpoint/2010/main" val="26987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Download Brackets 1.12 </a:t>
            </a:r>
            <a:r>
              <a:rPr lang="ko-KR" altLang="en-US" sz="2800" dirty="0" smtClean="0"/>
              <a:t>클릭</a:t>
            </a:r>
            <a:endParaRPr lang="ko-KR" alt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57" y="1600200"/>
            <a:ext cx="6850686" cy="4525963"/>
          </a:xfrm>
        </p:spPr>
      </p:pic>
    </p:spTree>
    <p:extLst>
      <p:ext uri="{BB962C8B-B14F-4D97-AF65-F5344CB8AC3E}">
        <p14:creationId xmlns:p14="http://schemas.microsoft.com/office/powerpoint/2010/main" val="269876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브라켓</a:t>
            </a:r>
            <a:r>
              <a:rPr lang="ko-KR" altLang="en-US" sz="2800" dirty="0" smtClean="0"/>
              <a:t> 인스톨 파일 클릭해 설치</a:t>
            </a:r>
            <a:endParaRPr lang="ko-KR" alt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57" y="1600200"/>
            <a:ext cx="6850686" cy="4525963"/>
          </a:xfrm>
        </p:spPr>
      </p:pic>
    </p:spTree>
    <p:extLst>
      <p:ext uri="{BB962C8B-B14F-4D97-AF65-F5344CB8AC3E}">
        <p14:creationId xmlns:p14="http://schemas.microsoft.com/office/powerpoint/2010/main" val="269876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설치가 끝나면 파일을 끄고 실행</a:t>
            </a:r>
            <a:endParaRPr lang="ko-KR" alt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57" y="1600200"/>
            <a:ext cx="6850686" cy="4525963"/>
          </a:xfrm>
        </p:spPr>
      </p:pic>
    </p:spTree>
    <p:extLst>
      <p:ext uri="{BB962C8B-B14F-4D97-AF65-F5344CB8AC3E}">
        <p14:creationId xmlns:p14="http://schemas.microsoft.com/office/powerpoint/2010/main" val="269876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실행이 되면 즐겁게 사용하기</a:t>
            </a:r>
            <a:endParaRPr lang="ko-KR" alt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57" y="1600200"/>
            <a:ext cx="6850686" cy="4525963"/>
          </a:xfrm>
        </p:spPr>
      </p:pic>
    </p:spTree>
    <p:extLst>
      <p:ext uri="{BB962C8B-B14F-4D97-AF65-F5344CB8AC3E}">
        <p14:creationId xmlns:p14="http://schemas.microsoft.com/office/powerpoint/2010/main" val="269876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화면 슬라이드 쇼(4:3)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브라켓 설치 과정</vt:lpstr>
      <vt:lpstr>브라켓 검색 or 주소창에 http://brackets.io/ 검색</vt:lpstr>
      <vt:lpstr>Brakets – a modern~~ 클릭</vt:lpstr>
      <vt:lpstr>Download Brackets 1.12 클릭</vt:lpstr>
      <vt:lpstr>브라켓 인스톨 파일 클릭해 설치</vt:lpstr>
      <vt:lpstr>설치가 끝나면 파일을 끄고 실행</vt:lpstr>
      <vt:lpstr>실행이 되면 즐겁게 사용하기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브라켓 설치 과정</dc:title>
  <dc:creator>Windows 사용자</dc:creator>
  <cp:lastModifiedBy>Windows 사용자</cp:lastModifiedBy>
  <cp:revision>2</cp:revision>
  <dcterms:created xsi:type="dcterms:W3CDTF">2018-02-13T00:45:28Z</dcterms:created>
  <dcterms:modified xsi:type="dcterms:W3CDTF">2018-02-13T00:54:01Z</dcterms:modified>
</cp:coreProperties>
</file>