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88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D3945-E42D-46D0-B55F-DEB59F029FFD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9CD2-30E0-42EC-B1BD-0EDB0A1B8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732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D3945-E42D-46D0-B55F-DEB59F029FFD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9CD2-30E0-42EC-B1BD-0EDB0A1B8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065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D3945-E42D-46D0-B55F-DEB59F029FFD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9CD2-30E0-42EC-B1BD-0EDB0A1B8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59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D3945-E42D-46D0-B55F-DEB59F029FFD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9CD2-30E0-42EC-B1BD-0EDB0A1B8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37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D3945-E42D-46D0-B55F-DEB59F029FFD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9CD2-30E0-42EC-B1BD-0EDB0A1B8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19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D3945-E42D-46D0-B55F-DEB59F029FFD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9CD2-30E0-42EC-B1BD-0EDB0A1B8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279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D3945-E42D-46D0-B55F-DEB59F029FFD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9CD2-30E0-42EC-B1BD-0EDB0A1B8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2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D3945-E42D-46D0-B55F-DEB59F029FFD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9CD2-30E0-42EC-B1BD-0EDB0A1B8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13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D3945-E42D-46D0-B55F-DEB59F029FFD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9CD2-30E0-42EC-B1BD-0EDB0A1B8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70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D3945-E42D-46D0-B55F-DEB59F029FFD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9CD2-30E0-42EC-B1BD-0EDB0A1B8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68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D3945-E42D-46D0-B55F-DEB59F029FFD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9CD2-30E0-42EC-B1BD-0EDB0A1B8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775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D3945-E42D-46D0-B55F-DEB59F029FFD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39CD2-30E0-42EC-B1BD-0EDB0A1B8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605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애플 실습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328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579" y="1600200"/>
            <a:ext cx="3714841" cy="4525963"/>
          </a:xfrm>
        </p:spPr>
      </p:pic>
    </p:spTree>
    <p:extLst>
      <p:ext uri="{BB962C8B-B14F-4D97-AF65-F5344CB8AC3E}">
        <p14:creationId xmlns:p14="http://schemas.microsoft.com/office/powerpoint/2010/main" val="228734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84784"/>
            <a:ext cx="1368758" cy="4525963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484784"/>
            <a:ext cx="1272651" cy="24208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520788"/>
            <a:ext cx="1260776" cy="234888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520788"/>
            <a:ext cx="1017349" cy="242088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507931"/>
            <a:ext cx="1041015" cy="264114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520788"/>
            <a:ext cx="1659763" cy="242088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4077072"/>
            <a:ext cx="1606357" cy="263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983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실행화</a:t>
            </a:r>
            <a:r>
              <a:rPr lang="ko-KR" altLang="en-US" dirty="0"/>
              <a:t>면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978" y="1600200"/>
            <a:ext cx="6272044" cy="4525963"/>
          </a:xfrm>
        </p:spPr>
      </p:pic>
    </p:spTree>
    <p:extLst>
      <p:ext uri="{BB962C8B-B14F-4D97-AF65-F5344CB8AC3E}">
        <p14:creationId xmlns:p14="http://schemas.microsoft.com/office/powerpoint/2010/main" val="405513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987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Office PowerPoint</Application>
  <PresentationFormat>화면 슬라이드 쇼(4:3)</PresentationFormat>
  <Paragraphs>4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애플 실습</vt:lpstr>
      <vt:lpstr>html</vt:lpstr>
      <vt:lpstr>css</vt:lpstr>
      <vt:lpstr>실행화면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애플 실습</dc:title>
  <dc:creator>Windows 사용자</dc:creator>
  <cp:lastModifiedBy>Windows 사용자</cp:lastModifiedBy>
  <cp:revision>1</cp:revision>
  <dcterms:created xsi:type="dcterms:W3CDTF">2018-03-06T08:04:00Z</dcterms:created>
  <dcterms:modified xsi:type="dcterms:W3CDTF">2018-03-06T08:06:08Z</dcterms:modified>
</cp:coreProperties>
</file>