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4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3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6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7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DA3D-F141-4651-8CB2-69928DCCDB5C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7D74-4DB6-40D2-945E-09700C6B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프로그램언어 활용평가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변정찬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0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28" y="1600200"/>
            <a:ext cx="4087344" cy="4525963"/>
          </a:xfrm>
        </p:spPr>
      </p:pic>
    </p:spTree>
    <p:extLst>
      <p:ext uri="{BB962C8B-B14F-4D97-AF65-F5344CB8AC3E}">
        <p14:creationId xmlns:p14="http://schemas.microsoft.com/office/powerpoint/2010/main" val="71429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358231"/>
            <a:ext cx="2914650" cy="3009900"/>
          </a:xfrm>
        </p:spPr>
      </p:pic>
    </p:spTree>
    <p:extLst>
      <p:ext uri="{BB962C8B-B14F-4D97-AF65-F5344CB8AC3E}">
        <p14:creationId xmlns:p14="http://schemas.microsoft.com/office/powerpoint/2010/main" val="428845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저장위치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7" y="2120106"/>
            <a:ext cx="1381125" cy="3486150"/>
          </a:xfrm>
        </p:spPr>
      </p:pic>
    </p:spTree>
    <p:extLst>
      <p:ext uri="{BB962C8B-B14F-4D97-AF65-F5344CB8AC3E}">
        <p14:creationId xmlns:p14="http://schemas.microsoft.com/office/powerpoint/2010/main" val="367553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18"/>
          <a:stretch/>
        </p:blipFill>
        <p:spPr>
          <a:xfrm>
            <a:off x="1043608" y="2780928"/>
            <a:ext cx="7186193" cy="1406769"/>
          </a:xfrm>
        </p:spPr>
      </p:pic>
    </p:spTree>
    <p:extLst>
      <p:ext uri="{BB962C8B-B14F-4D97-AF65-F5344CB8AC3E}">
        <p14:creationId xmlns:p14="http://schemas.microsoft.com/office/powerpoint/2010/main" val="223462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화면 슬라이드 쇼(4:3)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프로그램언어 활용평가</vt:lpstr>
      <vt:lpstr>html</vt:lpstr>
      <vt:lpstr>css</vt:lpstr>
      <vt:lpstr>저장위치</vt:lpstr>
      <vt:lpstr>구현화면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프로그램언어 활용평가</dc:title>
  <dc:creator>Windows 사용자</dc:creator>
  <cp:lastModifiedBy>Windows 사용자</cp:lastModifiedBy>
  <cp:revision>2</cp:revision>
  <dcterms:created xsi:type="dcterms:W3CDTF">2018-02-22T01:21:32Z</dcterms:created>
  <dcterms:modified xsi:type="dcterms:W3CDTF">2018-02-22T01:28:43Z</dcterms:modified>
</cp:coreProperties>
</file>