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571A-24E4-40AC-A892-B82E52C67A6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86C4-8545-4444-99C4-5AE7D466A5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프로그램 언어활용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2018/02/19</a:t>
            </a:r>
            <a:endParaRPr lang="en-US" altLang="ko-KR" sz="2000" dirty="0"/>
          </a:p>
          <a:p>
            <a:r>
              <a:rPr lang="ko-KR" altLang="en-US" sz="2000" dirty="0" smtClean="0"/>
              <a:t>수강생명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변정찬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디텍토리</a:t>
            </a:r>
            <a:r>
              <a:rPr lang="ko-KR" altLang="en-US" dirty="0" smtClean="0"/>
              <a:t> 구조</a:t>
            </a:r>
          </a:p>
          <a:p>
            <a:r>
              <a:rPr lang="en-US" altLang="ko-KR" dirty="0" smtClean="0"/>
              <a:t>2. html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브라우저 구현</a:t>
            </a:r>
          </a:p>
          <a:p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3074" name="Picture 2" descr="C:\Users\Administrator.Sc-201711291515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5143536" cy="3562138"/>
          </a:xfrm>
          <a:prstGeom prst="rect">
            <a:avLst/>
          </a:prstGeom>
          <a:noFill/>
        </p:spPr>
      </p:pic>
      <p:pic>
        <p:nvPicPr>
          <p:cNvPr id="3075" name="Picture 3" descr="C:\Users\Administrator.Sc-201711291515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214554"/>
            <a:ext cx="1428750" cy="300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pic>
        <p:nvPicPr>
          <p:cNvPr id="2050" name="Picture 2" descr="C:\Users\Administrator.Sc-201711291515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2869150" cy="4432307"/>
          </a:xfrm>
          <a:prstGeom prst="rect">
            <a:avLst/>
          </a:prstGeom>
          <a:noFill/>
        </p:spPr>
      </p:pic>
      <p:pic>
        <p:nvPicPr>
          <p:cNvPr id="2051" name="Picture 3" descr="C:\Users\Administrator.Sc-201711291515\Desktop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785926"/>
            <a:ext cx="2704284" cy="4357718"/>
          </a:xfrm>
          <a:prstGeom prst="rect">
            <a:avLst/>
          </a:prstGeom>
          <a:noFill/>
        </p:spPr>
      </p:pic>
      <p:sp>
        <p:nvSpPr>
          <p:cNvPr id="5" name="오른쪽 화살표 4"/>
          <p:cNvSpPr/>
          <p:nvPr/>
        </p:nvSpPr>
        <p:spPr>
          <a:xfrm>
            <a:off x="4286248" y="3857628"/>
            <a:ext cx="721119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tor.Sc-201711291515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571480"/>
            <a:ext cx="2505478" cy="321471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브라켓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 descr="C:\Users\Administrator.Sc-201711291515\Desktop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2500330" cy="3845240"/>
          </a:xfrm>
          <a:prstGeom prst="rect">
            <a:avLst/>
          </a:prstGeom>
          <a:noFill/>
        </p:spPr>
      </p:pic>
      <p:pic>
        <p:nvPicPr>
          <p:cNvPr id="4099" name="Picture 3" descr="C:\Users\Administrator.Sc-201711291515\Desktop\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1643050"/>
            <a:ext cx="3089707" cy="3724708"/>
          </a:xfrm>
          <a:prstGeom prst="rect">
            <a:avLst/>
          </a:prstGeom>
          <a:noFill/>
        </p:spPr>
      </p:pic>
      <p:pic>
        <p:nvPicPr>
          <p:cNvPr id="4101" name="Picture 5" descr="C:\Users\Administrator.Sc-201711291515\Desktop\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857628"/>
            <a:ext cx="2496756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 descr="C:\Users\Administrator.Sc-201711291515\Desktop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2952737" cy="4554220"/>
          </a:xfrm>
          <a:prstGeom prst="rect">
            <a:avLst/>
          </a:prstGeom>
          <a:noFill/>
        </p:spPr>
      </p:pic>
      <p:pic>
        <p:nvPicPr>
          <p:cNvPr id="5123" name="Picture 3" descr="C:\Users\Administrator.Sc-201711291515\Desktop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785926"/>
            <a:ext cx="2568580" cy="4423026"/>
          </a:xfrm>
          <a:prstGeom prst="rect">
            <a:avLst/>
          </a:prstGeom>
          <a:noFill/>
        </p:spPr>
      </p:pic>
      <p:pic>
        <p:nvPicPr>
          <p:cNvPr id="5124" name="Picture 4" descr="C:\Users\Administrator.Sc-201711291515\Desktop\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714488"/>
            <a:ext cx="2838467" cy="4422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구현</a:t>
            </a:r>
            <a:endParaRPr lang="ko-KR" altLang="en-US" dirty="0"/>
          </a:p>
        </p:txBody>
      </p:sp>
      <p:pic>
        <p:nvPicPr>
          <p:cNvPr id="6146" name="Picture 2" descr="C:\Users\Administrator.Sc-201711291515\Desktop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428736"/>
            <a:ext cx="4493535" cy="5240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</Words>
  <Application>Microsoft Office PowerPoint</Application>
  <PresentationFormat>화면 슬라이드 쇼(4:3)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프로그램 언어활용</vt:lpstr>
      <vt:lpstr>목차</vt:lpstr>
      <vt:lpstr>디렉토리 구조</vt:lpstr>
      <vt:lpstr>html</vt:lpstr>
      <vt:lpstr>css(브라켓)</vt:lpstr>
      <vt:lpstr>css(크롬)</vt:lpstr>
      <vt:lpstr>브라우저 구현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언어활용</dc:title>
  <dc:creator>Windows 사용자</dc:creator>
  <cp:lastModifiedBy>Windows 사용자</cp:lastModifiedBy>
  <cp:revision>6</cp:revision>
  <dcterms:created xsi:type="dcterms:W3CDTF">2018-02-19T08:24:15Z</dcterms:created>
  <dcterms:modified xsi:type="dcterms:W3CDTF">2018-02-19T09:01:51Z</dcterms:modified>
</cp:coreProperties>
</file>