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5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6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5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9F92-D449-4713-A179-18C8EF59C4EE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78B8-0858-4D07-A360-B2F837237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0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Googoodan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2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5440105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799"/>
            <a:ext cx="8009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1026" name="Picture 2" descr="C:\Users\Administrator.Sc-201711291515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0200"/>
            <a:ext cx="379871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1628800"/>
            <a:ext cx="319999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8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Googoodan 구현</vt:lpstr>
      <vt:lpstr>for문</vt:lpstr>
      <vt:lpstr>While문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Googoodan 구현</dc:title>
  <dc:creator>Windows 사용자</dc:creator>
  <cp:lastModifiedBy>Windows 사용자</cp:lastModifiedBy>
  <cp:revision>1</cp:revision>
  <dcterms:created xsi:type="dcterms:W3CDTF">2018-03-16T00:52:52Z</dcterms:created>
  <dcterms:modified xsi:type="dcterms:W3CDTF">2018-03-16T00:56:05Z</dcterms:modified>
</cp:coreProperties>
</file>