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8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D24-2EDA-4C91-9B1F-D188412ABD6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9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D24-2EDA-4C91-9B1F-D188412ABD6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1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D24-2EDA-4C91-9B1F-D188412ABD6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D24-2EDA-4C91-9B1F-D188412ABD6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8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D24-2EDA-4C91-9B1F-D188412ABD6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9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D24-2EDA-4C91-9B1F-D188412ABD6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D24-2EDA-4C91-9B1F-D188412ABD6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D24-2EDA-4C91-9B1F-D188412ABD6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8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D24-2EDA-4C91-9B1F-D188412ABD6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4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D24-2EDA-4C91-9B1F-D188412ABD6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6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D24-2EDA-4C91-9B1F-D188412ABD6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7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9D24-2EDA-4C91-9B1F-D188412ABD6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4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81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$(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$('*')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전체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endParaRPr lang="ko-KR" altLang="en-US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endParaRPr lang="ko-KR" altLang="en-US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$('</a:t>
            </a:r>
            <a:r>
              <a:rPr lang="en-US" altLang="ko-KR" sz="1200" dirty="0" err="1" smtClean="0">
                <a:latin typeface="나눔바른고딕" pitchFamily="50" charset="-127"/>
                <a:ea typeface="나눔바른고딕" pitchFamily="50" charset="-127"/>
              </a:rPr>
              <a:t>html,body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')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태그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endParaRPr lang="ko-KR" altLang="en-US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$('.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클래스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)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클래스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endParaRPr lang="ko-KR" altLang="en-US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$('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태그 태그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')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하위</a:t>
            </a:r>
          </a:p>
          <a:p>
            <a:endParaRPr lang="ko-KR" altLang="en-US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$('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태그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&gt;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태그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')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자식</a:t>
            </a:r>
          </a:p>
          <a:p>
            <a:endParaRPr lang="ko-KR" altLang="en-US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$('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태그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+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태그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')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형제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바로 다음 형제만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$('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태그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~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태그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')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형제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다음에 모든 형제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$(“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:not(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선택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)”)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중에 제외 빼고 나머지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$(‘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:first’);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선택자중에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첫번째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$(‘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: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last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’);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0" y="1727078"/>
            <a:ext cx="457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:contains(‘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값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’)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안에 값이 있느냐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</a:t>
            </a:r>
            <a:r>
              <a:rPr lang="en-US" altLang="ko-KR" sz="1200" dirty="0" err="1" smtClean="0">
                <a:latin typeface="나눔바른고딕" pitchFamily="50" charset="-127"/>
                <a:ea typeface="나눔바른고딕" pitchFamily="50" charset="-127"/>
              </a:rPr>
              <a:t>div:has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(‘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태그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’)) div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중에서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h1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있는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div</a:t>
            </a:r>
          </a:p>
          <a:p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$(‘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:nth-child(index)’)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중에서 자식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첫번째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$(‘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’).</a:t>
            </a:r>
            <a:r>
              <a:rPr lang="en-US" altLang="ko-KR" sz="1200" dirty="0" err="1" smtClean="0">
                <a:latin typeface="나눔바른고딕" pitchFamily="50" charset="-127"/>
                <a:ea typeface="나눔바른고딕" pitchFamily="50" charset="-127"/>
              </a:rPr>
              <a:t>eq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인텍스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); //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리스트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에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번지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Html()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Html</a:t>
            </a:r>
            <a:r>
              <a:rPr lang="ko-KR" altLang="en-US" sz="1400" dirty="0" smtClean="0"/>
              <a:t>관련 요소를 </a:t>
            </a:r>
            <a:r>
              <a:rPr lang="en-US" altLang="ko-KR" sz="1400" dirty="0" err="1" smtClean="0"/>
              <a:t>get,set</a:t>
            </a:r>
            <a:endParaRPr lang="ko-KR" altLang="en-US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en-US" altLang="ko-KR" sz="1400" dirty="0" smtClean="0"/>
              <a:t>$(‘</a:t>
            </a:r>
            <a:r>
              <a:rPr lang="ko-KR" altLang="en-US" sz="1400" dirty="0" err="1" smtClean="0"/>
              <a:t>선택자</a:t>
            </a:r>
            <a:r>
              <a:rPr lang="en-US" altLang="ko-KR" sz="1400" dirty="0" smtClean="0"/>
              <a:t>’).html(); get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$(‘</a:t>
            </a:r>
            <a:r>
              <a:rPr lang="ko-KR" altLang="en-US" sz="1400" dirty="0" err="1" smtClean="0"/>
              <a:t>선택자</a:t>
            </a:r>
            <a:r>
              <a:rPr lang="en-US" altLang="ko-KR" sz="1400" dirty="0" smtClean="0"/>
              <a:t>’).html(‘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’); </a:t>
            </a:r>
            <a:r>
              <a:rPr lang="en-US" altLang="ko-KR" sz="1400" dirty="0" smtClean="0"/>
              <a:t>s</a:t>
            </a:r>
            <a:r>
              <a:rPr lang="en-US" altLang="ko-KR" sz="1400" dirty="0" smtClean="0"/>
              <a:t>et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.text(); </a:t>
            </a:r>
            <a:r>
              <a:rPr lang="ko-KR" altLang="en-US" sz="1400" dirty="0" smtClean="0"/>
              <a:t>선택자의 </a:t>
            </a:r>
            <a:r>
              <a:rPr lang="en-US" altLang="ko-KR" sz="1400" dirty="0" smtClean="0"/>
              <a:t>text content get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.text(‘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’);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선택자의 </a:t>
            </a:r>
            <a:r>
              <a:rPr lang="en-US" altLang="ko-KR" sz="1400" dirty="0" smtClean="0"/>
              <a:t>text content set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84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$.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(‘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’); get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$.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(‘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’,’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’); get</a:t>
            </a:r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$.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(‘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’:’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’, ‘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’:’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’, ‘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’:’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’, ‘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’:’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’); set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784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$(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$('*') </a:t>
            </a:r>
            <a:r>
              <a:rPr lang="ko-KR" altLang="en-US" sz="1400" dirty="0" smtClean="0"/>
              <a:t>전체 </a:t>
            </a:r>
            <a:r>
              <a:rPr lang="ko-KR" altLang="en-US" sz="1400" dirty="0" err="1" smtClean="0"/>
              <a:t>선택자</a:t>
            </a:r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$('</a:t>
            </a:r>
            <a:r>
              <a:rPr lang="en-US" altLang="ko-KR" sz="1400" dirty="0" err="1" smtClean="0"/>
              <a:t>html,body</a:t>
            </a:r>
            <a:r>
              <a:rPr lang="en-US" altLang="ko-KR" sz="1400" dirty="0" smtClean="0"/>
              <a:t>') </a:t>
            </a:r>
            <a:r>
              <a:rPr lang="ko-KR" altLang="en-US" sz="1400" dirty="0" smtClean="0"/>
              <a:t>태그 </a:t>
            </a:r>
            <a:r>
              <a:rPr lang="ko-KR" altLang="en-US" sz="1400" dirty="0" err="1" smtClean="0"/>
              <a:t>선택자</a:t>
            </a:r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$('.</a:t>
            </a: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클래스 </a:t>
            </a:r>
            <a:r>
              <a:rPr lang="ko-KR" altLang="en-US" sz="1400" dirty="0" err="1" smtClean="0"/>
              <a:t>선택자</a:t>
            </a:r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$('</a:t>
            </a:r>
            <a:r>
              <a:rPr lang="ko-KR" altLang="en-US" sz="1400" dirty="0" smtClean="0"/>
              <a:t>태그 태그</a:t>
            </a:r>
            <a:r>
              <a:rPr lang="en-US" altLang="ko-KR" sz="1400" dirty="0" smtClean="0"/>
              <a:t>') </a:t>
            </a:r>
            <a:r>
              <a:rPr lang="ko-KR" altLang="en-US" sz="1400" dirty="0" smtClean="0"/>
              <a:t>하위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$('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') </a:t>
            </a:r>
            <a:r>
              <a:rPr lang="ko-KR" altLang="en-US" sz="1400" dirty="0" smtClean="0"/>
              <a:t>자식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$('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+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') </a:t>
            </a:r>
            <a:r>
              <a:rPr lang="ko-KR" altLang="en-US" sz="1400" dirty="0" smtClean="0"/>
              <a:t>형제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바로 다음 형제만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$('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~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') </a:t>
            </a:r>
            <a:r>
              <a:rPr lang="ko-KR" altLang="en-US" sz="1400" dirty="0" smtClean="0"/>
              <a:t>형제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다음에 모든 형제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84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$(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$('*') </a:t>
            </a:r>
            <a:r>
              <a:rPr lang="ko-KR" altLang="en-US" sz="1400" dirty="0" smtClean="0"/>
              <a:t>전체 </a:t>
            </a:r>
            <a:r>
              <a:rPr lang="ko-KR" altLang="en-US" sz="1400" dirty="0" err="1" smtClean="0"/>
              <a:t>선택자</a:t>
            </a:r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$('</a:t>
            </a:r>
            <a:r>
              <a:rPr lang="en-US" altLang="ko-KR" sz="1400" dirty="0" err="1" smtClean="0"/>
              <a:t>html,body</a:t>
            </a:r>
            <a:r>
              <a:rPr lang="en-US" altLang="ko-KR" sz="1400" dirty="0" smtClean="0"/>
              <a:t>') </a:t>
            </a:r>
            <a:r>
              <a:rPr lang="ko-KR" altLang="en-US" sz="1400" dirty="0" smtClean="0"/>
              <a:t>태그 </a:t>
            </a:r>
            <a:r>
              <a:rPr lang="ko-KR" altLang="en-US" sz="1400" dirty="0" err="1" smtClean="0"/>
              <a:t>선택자</a:t>
            </a:r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$('.</a:t>
            </a: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클래스 </a:t>
            </a:r>
            <a:r>
              <a:rPr lang="ko-KR" altLang="en-US" sz="1400" dirty="0" err="1" smtClean="0"/>
              <a:t>선택자</a:t>
            </a:r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$('</a:t>
            </a:r>
            <a:r>
              <a:rPr lang="ko-KR" altLang="en-US" sz="1400" dirty="0" smtClean="0"/>
              <a:t>태그 태그</a:t>
            </a:r>
            <a:r>
              <a:rPr lang="en-US" altLang="ko-KR" sz="1400" dirty="0" smtClean="0"/>
              <a:t>') </a:t>
            </a:r>
            <a:r>
              <a:rPr lang="ko-KR" altLang="en-US" sz="1400" dirty="0" smtClean="0"/>
              <a:t>하위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$('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') </a:t>
            </a:r>
            <a:r>
              <a:rPr lang="ko-KR" altLang="en-US" sz="1400" dirty="0" smtClean="0"/>
              <a:t>자식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$('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+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') </a:t>
            </a:r>
            <a:r>
              <a:rPr lang="ko-KR" altLang="en-US" sz="1400" dirty="0" smtClean="0"/>
              <a:t>형제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바로 다음 형제만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$('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~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') </a:t>
            </a:r>
            <a:r>
              <a:rPr lang="ko-KR" altLang="en-US" sz="1400" dirty="0" smtClean="0"/>
              <a:t>형제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다음에 모든 형제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84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$(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$('*') </a:t>
            </a:r>
            <a:r>
              <a:rPr lang="ko-KR" altLang="en-US" sz="1400" dirty="0" smtClean="0"/>
              <a:t>전체 </a:t>
            </a:r>
            <a:r>
              <a:rPr lang="ko-KR" altLang="en-US" sz="1400" dirty="0" err="1" smtClean="0"/>
              <a:t>선택자</a:t>
            </a:r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$('</a:t>
            </a:r>
            <a:r>
              <a:rPr lang="en-US" altLang="ko-KR" sz="1400" dirty="0" err="1" smtClean="0"/>
              <a:t>html,body</a:t>
            </a:r>
            <a:r>
              <a:rPr lang="en-US" altLang="ko-KR" sz="1400" dirty="0" smtClean="0"/>
              <a:t>') </a:t>
            </a:r>
            <a:r>
              <a:rPr lang="ko-KR" altLang="en-US" sz="1400" dirty="0" smtClean="0"/>
              <a:t>태그 </a:t>
            </a:r>
            <a:r>
              <a:rPr lang="ko-KR" altLang="en-US" sz="1400" dirty="0" err="1" smtClean="0"/>
              <a:t>선택자</a:t>
            </a:r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$('.</a:t>
            </a: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클래스 </a:t>
            </a:r>
            <a:r>
              <a:rPr lang="ko-KR" altLang="en-US" sz="1400" dirty="0" err="1" smtClean="0"/>
              <a:t>선택자</a:t>
            </a:r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$('</a:t>
            </a:r>
            <a:r>
              <a:rPr lang="ko-KR" altLang="en-US" sz="1400" dirty="0" smtClean="0"/>
              <a:t>태그 태그</a:t>
            </a:r>
            <a:r>
              <a:rPr lang="en-US" altLang="ko-KR" sz="1400" dirty="0" smtClean="0"/>
              <a:t>') </a:t>
            </a:r>
            <a:r>
              <a:rPr lang="ko-KR" altLang="en-US" sz="1400" dirty="0" smtClean="0"/>
              <a:t>하위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$('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') </a:t>
            </a:r>
            <a:r>
              <a:rPr lang="ko-KR" altLang="en-US" sz="1400" dirty="0" smtClean="0"/>
              <a:t>자식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$('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+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') </a:t>
            </a:r>
            <a:r>
              <a:rPr lang="ko-KR" altLang="en-US" sz="1400" dirty="0" smtClean="0"/>
              <a:t>형제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바로 다음 형제만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$('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~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') </a:t>
            </a:r>
            <a:r>
              <a:rPr lang="ko-KR" altLang="en-US" sz="1400" dirty="0" smtClean="0"/>
              <a:t>형제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다음에 모든 형제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84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343</Words>
  <Application>Microsoft Office PowerPoint</Application>
  <PresentationFormat>화면 슬라이드 쇼(4:3)</PresentationFormat>
  <Paragraphs>89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JQuery</vt:lpstr>
      <vt:lpstr>$(선택자)</vt:lpstr>
      <vt:lpstr>Html()</vt:lpstr>
      <vt:lpstr>Css()</vt:lpstr>
      <vt:lpstr>$(선택자)</vt:lpstr>
      <vt:lpstr>$(선택자)</vt:lpstr>
      <vt:lpstr>$(선택자)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Windows 사용자</dc:creator>
  <cp:lastModifiedBy>Windows 사용자</cp:lastModifiedBy>
  <cp:revision>30</cp:revision>
  <dcterms:created xsi:type="dcterms:W3CDTF">2018-03-26T05:57:24Z</dcterms:created>
  <dcterms:modified xsi:type="dcterms:W3CDTF">2018-03-26T09:14:04Z</dcterms:modified>
</cp:coreProperties>
</file>