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85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92" autoAdjust="0"/>
  </p:normalViewPr>
  <p:slideViewPr>
    <p:cSldViewPr>
      <p:cViewPr varScale="1">
        <p:scale>
          <a:sx n="95" d="100"/>
          <a:sy n="95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7C9E9-2453-45A5-B7A3-9E3F51C674B7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38AB5-62BA-48F7-BE48-15DC910B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내컴퓨터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시스템속성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고급 시스템 설정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환경변수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새로 만들기</a:t>
            </a:r>
            <a:endParaRPr lang="en-US" altLang="ko-KR" sz="1200" dirty="0" smtClean="0"/>
          </a:p>
          <a:p>
            <a:r>
              <a:rPr lang="ko-KR" altLang="en-US" sz="1200" dirty="0" smtClean="0"/>
              <a:t>변수이름 </a:t>
            </a:r>
            <a:r>
              <a:rPr lang="en-US" altLang="ko-KR" sz="1200" dirty="0" smtClean="0"/>
              <a:t>: JAVA_HOME</a:t>
            </a:r>
          </a:p>
          <a:p>
            <a:r>
              <a:rPr lang="ko-KR" altLang="en-US" sz="1200" dirty="0" smtClean="0"/>
              <a:t>변수 값 </a:t>
            </a:r>
            <a:r>
              <a:rPr lang="en-US" altLang="ko-KR" sz="1200" dirty="0" smtClean="0"/>
              <a:t>: C:\Program Files\Java\jdk-9.0.4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2. PATH </a:t>
            </a:r>
            <a:r>
              <a:rPr lang="ko-KR" altLang="en-US" sz="1200" dirty="0" smtClean="0"/>
              <a:t>클릭 </a:t>
            </a:r>
            <a:r>
              <a:rPr lang="en-US" altLang="ko-KR" sz="1200" dirty="0" smtClean="0"/>
              <a:t>-&gt; </a:t>
            </a:r>
            <a:r>
              <a:rPr lang="ko-KR" altLang="en-US" sz="1200" dirty="0" err="1" smtClean="0"/>
              <a:t>변수값</a:t>
            </a:r>
            <a:r>
              <a:rPr lang="ko-KR" altLang="en-US" sz="1200" dirty="0" smtClean="0"/>
              <a:t> 복사한 다음 메모장에서 수정 끝에 </a:t>
            </a:r>
            <a:r>
              <a:rPr lang="en-US" altLang="ko-KR" sz="1200" dirty="0" smtClean="0"/>
              <a:t>; </a:t>
            </a:r>
            <a:r>
              <a:rPr lang="ko-KR" altLang="en-US" sz="1200" dirty="0" smtClean="0"/>
              <a:t>붙이고 </a:t>
            </a:r>
            <a:r>
              <a:rPr lang="en-US" altLang="ko-KR" sz="1200" dirty="0" smtClean="0"/>
              <a:t>%JAVA_HOME%\bin; </a:t>
            </a:r>
            <a:r>
              <a:rPr lang="ko-KR" altLang="en-US" sz="1200" dirty="0" smtClean="0"/>
              <a:t>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3. </a:t>
            </a:r>
            <a:r>
              <a:rPr lang="ko-KR" altLang="en-US" sz="1200" dirty="0" err="1" smtClean="0"/>
              <a:t>윈도우키</a:t>
            </a:r>
            <a:r>
              <a:rPr lang="en-US" altLang="ko-KR" sz="1200" dirty="0" smtClean="0"/>
              <a:t>+r </a:t>
            </a:r>
            <a:r>
              <a:rPr lang="ko-KR" altLang="en-US" sz="1200" dirty="0" smtClean="0"/>
              <a:t>누르고 </a:t>
            </a:r>
            <a:r>
              <a:rPr lang="en-US" altLang="ko-KR" sz="1200" dirty="0" err="1" smtClean="0"/>
              <a:t>cmd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입력후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javac</a:t>
            </a:r>
            <a:r>
              <a:rPr lang="en-US" altLang="ko-KR" sz="1200" dirty="0" smtClean="0"/>
              <a:t> –version </a:t>
            </a:r>
            <a:r>
              <a:rPr lang="ko-KR" altLang="en-US" sz="1200" dirty="0" smtClean="0"/>
              <a:t>체크 오류 없으면 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38AB5-62BA-48F7-BE48-15DC910BF9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3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9348-4934-460B-9C49-B29EE9B757ED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1E-68FB-4970-9E7F-BD18CE4A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3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9348-4934-460B-9C49-B29EE9B757ED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1E-68FB-4970-9E7F-BD18CE4A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9348-4934-460B-9C49-B29EE9B757ED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1E-68FB-4970-9E7F-BD18CE4A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0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9348-4934-460B-9C49-B29EE9B757ED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1E-68FB-4970-9E7F-BD18CE4A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92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9348-4934-460B-9C49-B29EE9B757ED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1E-68FB-4970-9E7F-BD18CE4A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8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9348-4934-460B-9C49-B29EE9B757ED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1E-68FB-4970-9E7F-BD18CE4A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7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9348-4934-460B-9C49-B29EE9B757ED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1E-68FB-4970-9E7F-BD18CE4A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2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9348-4934-460B-9C49-B29EE9B757ED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1E-68FB-4970-9E7F-BD18CE4A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28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9348-4934-460B-9C49-B29EE9B757ED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1E-68FB-4970-9E7F-BD18CE4A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2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9348-4934-460B-9C49-B29EE9B757ED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1E-68FB-4970-9E7F-BD18CE4A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3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9348-4934-460B-9C49-B29EE9B757ED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BC1E-68FB-4970-9E7F-BD18CE4A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0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99348-4934-460B-9C49-B29EE9B757ED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BC1E-68FB-4970-9E7F-BD18CE4A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01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322-t/svn/mans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Java </a:t>
            </a:r>
            <a:r>
              <a:rPr lang="ko-KR" altLang="en-US" sz="3200" dirty="0" smtClean="0"/>
              <a:t>설치방법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9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확인 후 다음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2001044"/>
            <a:ext cx="4962525" cy="3724275"/>
          </a:xfrm>
        </p:spPr>
      </p:pic>
    </p:spTree>
    <p:extLst>
      <p:ext uri="{BB962C8B-B14F-4D97-AF65-F5344CB8AC3E}">
        <p14:creationId xmlns:p14="http://schemas.microsoft.com/office/powerpoint/2010/main" val="13146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설치 대기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1962944"/>
            <a:ext cx="4933950" cy="3800475"/>
          </a:xfrm>
        </p:spPr>
      </p:pic>
    </p:spTree>
    <p:extLst>
      <p:ext uri="{BB962C8B-B14F-4D97-AF65-F5344CB8AC3E}">
        <p14:creationId xmlns:p14="http://schemas.microsoft.com/office/powerpoint/2010/main" val="248569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설치 끝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977231"/>
            <a:ext cx="4924425" cy="3771900"/>
          </a:xfrm>
        </p:spPr>
      </p:pic>
    </p:spTree>
    <p:extLst>
      <p:ext uri="{BB962C8B-B14F-4D97-AF65-F5344CB8AC3E}">
        <p14:creationId xmlns:p14="http://schemas.microsoft.com/office/powerpoint/2010/main" val="327609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자바 환경설정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1. </a:t>
            </a:r>
            <a:r>
              <a:rPr lang="ko-KR" altLang="en-US" sz="2000" dirty="0" err="1" smtClean="0"/>
              <a:t>내컴퓨터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시스템속성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고급 시스템 설정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환경변수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0106"/>
            <a:ext cx="8229600" cy="4126151"/>
          </a:xfrm>
        </p:spPr>
      </p:pic>
    </p:spTree>
    <p:extLst>
      <p:ext uri="{BB962C8B-B14F-4D97-AF65-F5344CB8AC3E}">
        <p14:creationId xmlns:p14="http://schemas.microsoft.com/office/powerpoint/2010/main" val="15482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새로 만들기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40" y="1600200"/>
            <a:ext cx="4869120" cy="4525963"/>
          </a:xfrm>
        </p:spPr>
      </p:pic>
    </p:spTree>
    <p:extLst>
      <p:ext uri="{BB962C8B-B14F-4D97-AF65-F5344CB8AC3E}">
        <p14:creationId xmlns:p14="http://schemas.microsoft.com/office/powerpoint/2010/main" val="1626494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변수이름 </a:t>
            </a:r>
            <a:r>
              <a:rPr lang="en-US" altLang="ko-KR" sz="2000" dirty="0" smtClean="0"/>
              <a:t>: JAVA_HOME</a:t>
            </a:r>
            <a:br>
              <a:rPr lang="en-US" altLang="ko-KR" sz="2000" dirty="0" smtClean="0"/>
            </a:br>
            <a:r>
              <a:rPr lang="ko-KR" altLang="en-US" sz="2000" dirty="0" smtClean="0"/>
              <a:t>변수 값 </a:t>
            </a:r>
            <a:r>
              <a:rPr lang="en-US" altLang="ko-KR" sz="2000" dirty="0" smtClean="0"/>
              <a:t>: C:\Program Files\Java\jdk-9.0.4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1605756"/>
            <a:ext cx="4610100" cy="4514850"/>
          </a:xfrm>
        </p:spPr>
      </p:pic>
    </p:spTree>
    <p:extLst>
      <p:ext uri="{BB962C8B-B14F-4D97-AF65-F5344CB8AC3E}">
        <p14:creationId xmlns:p14="http://schemas.microsoft.com/office/powerpoint/2010/main" val="150470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1400" dirty="0" smtClean="0"/>
              <a:t>PATH </a:t>
            </a:r>
            <a:r>
              <a:rPr lang="ko-KR" altLang="en-US" sz="1400" dirty="0" smtClean="0"/>
              <a:t>클릭 </a:t>
            </a:r>
            <a:r>
              <a:rPr lang="en-US" altLang="ko-KR" sz="1400" dirty="0" smtClean="0"/>
              <a:t>-&gt; </a:t>
            </a:r>
            <a:r>
              <a:rPr lang="ko-KR" altLang="en-US" sz="1400" dirty="0" err="1" smtClean="0"/>
              <a:t>변수값</a:t>
            </a:r>
            <a:r>
              <a:rPr lang="ko-KR" altLang="en-US" sz="1400" dirty="0" smtClean="0"/>
              <a:t> 복사한 다음 메모장에서 수정 끝에 </a:t>
            </a:r>
            <a:r>
              <a:rPr lang="en-US" altLang="ko-KR" sz="1400" dirty="0" smtClean="0"/>
              <a:t>; </a:t>
            </a:r>
            <a:r>
              <a:rPr lang="ko-KR" altLang="en-US" sz="1400" dirty="0" smtClean="0"/>
              <a:t>붙이고 </a:t>
            </a:r>
            <a:r>
              <a:rPr lang="en-US" altLang="ko-KR" sz="1400" dirty="0" smtClean="0"/>
              <a:t>%JAVA_HOME%\bin; </a:t>
            </a:r>
            <a:r>
              <a:rPr lang="ko-KR" altLang="en-US" sz="1400" dirty="0" smtClean="0"/>
              <a:t>씀</a:t>
            </a:r>
            <a:endParaRPr lang="ko-KR" altLang="en-US" sz="1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1639094"/>
            <a:ext cx="4610100" cy="4448175"/>
          </a:xfrm>
        </p:spPr>
      </p:pic>
    </p:spTree>
    <p:extLst>
      <p:ext uri="{BB962C8B-B14F-4D97-AF65-F5344CB8AC3E}">
        <p14:creationId xmlns:p14="http://schemas.microsoft.com/office/powerpoint/2010/main" val="312942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윈도우</a:t>
            </a:r>
            <a:r>
              <a:rPr lang="en-US" altLang="ko-KR" sz="2000" dirty="0" smtClean="0"/>
              <a:t>+R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2705894"/>
            <a:ext cx="4552950" cy="2314575"/>
          </a:xfrm>
        </p:spPr>
      </p:pic>
    </p:spTree>
    <p:extLst>
      <p:ext uri="{BB962C8B-B14F-4D97-AF65-F5344CB8AC3E}">
        <p14:creationId xmlns:p14="http://schemas.microsoft.com/office/powerpoint/2010/main" val="1643885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err="1" smtClean="0"/>
              <a:t>윈도우키</a:t>
            </a:r>
            <a:r>
              <a:rPr lang="en-US" altLang="ko-KR" sz="2000" dirty="0" smtClean="0"/>
              <a:t>+r </a:t>
            </a:r>
            <a:r>
              <a:rPr lang="ko-KR" altLang="en-US" sz="2000" dirty="0" smtClean="0"/>
              <a:t>누르고 </a:t>
            </a:r>
            <a:r>
              <a:rPr lang="en-US" altLang="ko-KR" sz="2000" dirty="0" err="1" smtClean="0"/>
              <a:t>cmd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입력후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javac</a:t>
            </a:r>
            <a:r>
              <a:rPr lang="en-US" altLang="ko-KR" sz="2000" dirty="0" smtClean="0"/>
              <a:t> –version </a:t>
            </a:r>
            <a:r>
              <a:rPr lang="ko-KR" altLang="en-US" sz="2000" dirty="0" smtClean="0"/>
              <a:t>체크 오류 없으면 끝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753394"/>
            <a:ext cx="6467475" cy="4219575"/>
          </a:xfrm>
        </p:spPr>
      </p:pic>
    </p:spTree>
    <p:extLst>
      <p:ext uri="{BB962C8B-B14F-4D97-AF65-F5344CB8AC3E}">
        <p14:creationId xmlns:p14="http://schemas.microsoft.com/office/powerpoint/2010/main" val="294605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eclipse </a:t>
            </a:r>
            <a:r>
              <a:rPr lang="ko-KR" altLang="en-US" sz="3200" dirty="0" smtClean="0"/>
              <a:t>설치방법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57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포털사이트에서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오라클</a:t>
            </a:r>
            <a:r>
              <a:rPr lang="ko-KR" altLang="en-US" sz="2000" dirty="0" smtClean="0"/>
              <a:t> 검색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53" y="1600200"/>
            <a:ext cx="6715493" cy="4525963"/>
          </a:xfrm>
        </p:spPr>
      </p:pic>
    </p:spTree>
    <p:extLst>
      <p:ext uri="{BB962C8B-B14F-4D97-AF65-F5344CB8AC3E}">
        <p14:creationId xmlns:p14="http://schemas.microsoft.com/office/powerpoint/2010/main" val="1760266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이클립스</a:t>
            </a:r>
            <a:r>
              <a:rPr lang="ko-KR" altLang="en-US" sz="2000" dirty="0" smtClean="0"/>
              <a:t> 검색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73" y="1600200"/>
            <a:ext cx="6870653" cy="4525963"/>
          </a:xfrm>
        </p:spPr>
      </p:pic>
    </p:spTree>
    <p:extLst>
      <p:ext uri="{BB962C8B-B14F-4D97-AF65-F5344CB8AC3E}">
        <p14:creationId xmlns:p14="http://schemas.microsoft.com/office/powerpoint/2010/main" val="3076945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다운로드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682081"/>
            <a:ext cx="4191000" cy="2362200"/>
          </a:xfrm>
        </p:spPr>
      </p:pic>
    </p:spTree>
    <p:extLst>
      <p:ext uri="{BB962C8B-B14F-4D97-AF65-F5344CB8AC3E}">
        <p14:creationId xmlns:p14="http://schemas.microsoft.com/office/powerpoint/2010/main" val="2354115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다운로드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2886869"/>
            <a:ext cx="7724775" cy="1952625"/>
          </a:xfrm>
        </p:spPr>
      </p:pic>
    </p:spTree>
    <p:extLst>
      <p:ext uri="{BB962C8B-B14F-4D97-AF65-F5344CB8AC3E}">
        <p14:creationId xmlns:p14="http://schemas.microsoft.com/office/powerpoint/2010/main" val="339758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다운로드 후 실행 파일 실행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-&gt; </a:t>
            </a:r>
            <a:r>
              <a:rPr lang="ko-KR" altLang="en-US" sz="2000" dirty="0" err="1" smtClean="0"/>
              <a:t>두번째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EE Developers </a:t>
            </a:r>
            <a:r>
              <a:rPr lang="ko-KR" altLang="en-US" sz="2000" dirty="0" smtClean="0"/>
              <a:t>클릭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87" y="1600200"/>
            <a:ext cx="4407226" cy="4525963"/>
          </a:xfrm>
        </p:spPr>
      </p:pic>
    </p:spTree>
    <p:extLst>
      <p:ext uri="{BB962C8B-B14F-4D97-AF65-F5344CB8AC3E}">
        <p14:creationId xmlns:p14="http://schemas.microsoft.com/office/powerpoint/2010/main" val="3675975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인스톨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70" y="1600200"/>
            <a:ext cx="4399460" cy="4525963"/>
          </a:xfrm>
        </p:spPr>
      </p:pic>
    </p:spTree>
    <p:extLst>
      <p:ext uri="{BB962C8B-B14F-4D97-AF65-F5344CB8AC3E}">
        <p14:creationId xmlns:p14="http://schemas.microsoft.com/office/powerpoint/2010/main" val="4004234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LAUNCH </a:t>
            </a:r>
            <a:r>
              <a:rPr lang="ko-KR" altLang="en-US" sz="2000" dirty="0" smtClean="0"/>
              <a:t>클릭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70" y="1600200"/>
            <a:ext cx="4383860" cy="4525963"/>
          </a:xfrm>
        </p:spPr>
      </p:pic>
    </p:spTree>
    <p:extLst>
      <p:ext uri="{BB962C8B-B14F-4D97-AF65-F5344CB8AC3E}">
        <p14:creationId xmlns:p14="http://schemas.microsoft.com/office/powerpoint/2010/main" val="4086224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LAUNCH </a:t>
            </a:r>
            <a:r>
              <a:rPr lang="ko-KR" altLang="en-US" sz="2000" dirty="0" smtClean="0"/>
              <a:t>클릭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39206"/>
            <a:ext cx="5943600" cy="2647950"/>
          </a:xfrm>
        </p:spPr>
      </p:pic>
    </p:spTree>
    <p:extLst>
      <p:ext uri="{BB962C8B-B14F-4D97-AF65-F5344CB8AC3E}">
        <p14:creationId xmlns:p14="http://schemas.microsoft.com/office/powerpoint/2010/main" val="2757861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다 되면 </a:t>
            </a:r>
            <a:r>
              <a:rPr lang="ko-KR" altLang="en-US" sz="2000" dirty="0" err="1" smtClean="0"/>
              <a:t>상단바에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HELP </a:t>
            </a:r>
            <a:r>
              <a:rPr lang="ko-KR" altLang="en-US" sz="2000" dirty="0" smtClean="0"/>
              <a:t>클릭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HELP</a:t>
            </a:r>
            <a:r>
              <a:rPr lang="ko-KR" altLang="en-US" sz="2000" dirty="0" smtClean="0"/>
              <a:t>에 </a:t>
            </a:r>
            <a:r>
              <a:rPr lang="ko-KR" altLang="en-US" sz="2000" dirty="0" err="1" smtClean="0"/>
              <a:t>이클립스마켓플레이스</a:t>
            </a:r>
            <a:r>
              <a:rPr lang="ko-KR" altLang="en-US" sz="2000" dirty="0" smtClean="0"/>
              <a:t> 클릭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08" y="1600200"/>
            <a:ext cx="6092184" cy="4525963"/>
          </a:xfrm>
        </p:spPr>
      </p:pic>
    </p:spTree>
    <p:extLst>
      <p:ext uri="{BB962C8B-B14F-4D97-AF65-F5344CB8AC3E}">
        <p14:creationId xmlns:p14="http://schemas.microsoft.com/office/powerpoint/2010/main" val="1958872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SVN</a:t>
            </a:r>
            <a:r>
              <a:rPr lang="ko-KR" altLang="en-US" sz="2000" dirty="0" smtClean="0"/>
              <a:t>검색 </a:t>
            </a:r>
            <a:r>
              <a:rPr lang="ko-KR" altLang="en-US" sz="2000" dirty="0" err="1" smtClean="0"/>
              <a:t>최상단꺼</a:t>
            </a:r>
            <a:r>
              <a:rPr lang="ko-KR" altLang="en-US" sz="2000" dirty="0" smtClean="0"/>
              <a:t> 인스톨 클릭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77" y="1600200"/>
            <a:ext cx="2706245" cy="4525963"/>
          </a:xfrm>
        </p:spPr>
      </p:pic>
    </p:spTree>
    <p:extLst>
      <p:ext uri="{BB962C8B-B14F-4D97-AF65-F5344CB8AC3E}">
        <p14:creationId xmlns:p14="http://schemas.microsoft.com/office/powerpoint/2010/main" val="1193224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다 체크함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2658269"/>
            <a:ext cx="4772025" cy="2409825"/>
          </a:xfrm>
        </p:spPr>
      </p:pic>
    </p:spTree>
    <p:extLst>
      <p:ext uri="{BB962C8B-B14F-4D97-AF65-F5344CB8AC3E}">
        <p14:creationId xmlns:p14="http://schemas.microsoft.com/office/powerpoint/2010/main" val="374094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메뉴 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다운로드 및 </a:t>
            </a:r>
            <a:r>
              <a:rPr lang="ko-KR" altLang="en-US" sz="2000" dirty="0" err="1" smtClean="0"/>
              <a:t>시험판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java -&gt; </a:t>
            </a:r>
            <a:r>
              <a:rPr lang="ko-KR" altLang="en-US" sz="2000" dirty="0" smtClean="0"/>
              <a:t>전체 </a:t>
            </a:r>
            <a:r>
              <a:rPr lang="en-US" altLang="ko-KR" sz="2000" dirty="0" smtClean="0"/>
              <a:t>java </a:t>
            </a:r>
            <a:r>
              <a:rPr lang="ko-KR" altLang="en-US" sz="2000" dirty="0" smtClean="0"/>
              <a:t>다운로드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6" y="1600200"/>
            <a:ext cx="7597527" cy="4525963"/>
          </a:xfrm>
        </p:spPr>
      </p:pic>
    </p:spTree>
    <p:extLst>
      <p:ext uri="{BB962C8B-B14F-4D97-AF65-F5344CB8AC3E}">
        <p14:creationId xmlns:p14="http://schemas.microsoft.com/office/powerpoint/2010/main" val="3822578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YES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148806"/>
            <a:ext cx="5029200" cy="1428750"/>
          </a:xfrm>
        </p:spPr>
      </p:pic>
    </p:spTree>
    <p:extLst>
      <p:ext uri="{BB962C8B-B14F-4D97-AF65-F5344CB8AC3E}">
        <p14:creationId xmlns:p14="http://schemas.microsoft.com/office/powerpoint/2010/main" val="2328365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I ACCEPT </a:t>
            </a:r>
            <a:r>
              <a:rPr lang="ko-KR" altLang="en-US" sz="2000" dirty="0" err="1" smtClean="0"/>
              <a:t>클릭후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FINISH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61" y="1600200"/>
            <a:ext cx="3713477" cy="4525963"/>
          </a:xfrm>
        </p:spPr>
      </p:pic>
    </p:spTree>
    <p:extLst>
      <p:ext uri="{BB962C8B-B14F-4D97-AF65-F5344CB8AC3E}">
        <p14:creationId xmlns:p14="http://schemas.microsoft.com/office/powerpoint/2010/main" val="1497747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좀 기다리면 </a:t>
            </a:r>
            <a:r>
              <a:rPr lang="en-US" altLang="ko-KR" sz="2000" dirty="0" smtClean="0"/>
              <a:t>RESTART NOW </a:t>
            </a:r>
            <a:r>
              <a:rPr lang="ko-KR" altLang="en-US" sz="2000" dirty="0" smtClean="0"/>
              <a:t>나오면 클릭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2358231"/>
            <a:ext cx="6534150" cy="3009900"/>
          </a:xfrm>
        </p:spPr>
      </p:pic>
    </p:spTree>
    <p:extLst>
      <p:ext uri="{BB962C8B-B14F-4D97-AF65-F5344CB8AC3E}">
        <p14:creationId xmlns:p14="http://schemas.microsoft.com/office/powerpoint/2010/main" val="3469378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WINDOW -&gt; PREFERENCES</a:t>
            </a:r>
            <a:endParaRPr lang="ko-KR" altLang="en-US" sz="20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78" y="1600200"/>
            <a:ext cx="5164644" cy="4525963"/>
          </a:xfrm>
        </p:spPr>
      </p:pic>
    </p:spTree>
    <p:extLst>
      <p:ext uri="{BB962C8B-B14F-4D97-AF65-F5344CB8AC3E}">
        <p14:creationId xmlns:p14="http://schemas.microsoft.com/office/powerpoint/2010/main" val="3150058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TEAM -&gt; SVN -&gt; Get </a:t>
            </a:r>
            <a:r>
              <a:rPr lang="en-US" altLang="ko-KR" sz="2000" dirty="0" err="1" smtClean="0"/>
              <a:t>conneciors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클릭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78" y="1600200"/>
            <a:ext cx="5080844" cy="4525963"/>
          </a:xfrm>
        </p:spPr>
      </p:pic>
    </p:spTree>
    <p:extLst>
      <p:ext uri="{BB962C8B-B14F-4D97-AF65-F5344CB8AC3E}">
        <p14:creationId xmlns:p14="http://schemas.microsoft.com/office/powerpoint/2010/main" val="2960509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맨위에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svn</a:t>
            </a:r>
            <a:r>
              <a:rPr lang="en-US" altLang="ko-KR" sz="2000" dirty="0" smtClean="0"/>
              <a:t> kit 1.8.14 </a:t>
            </a:r>
            <a:r>
              <a:rPr lang="ko-KR" altLang="en-US" sz="2000" dirty="0" smtClean="0"/>
              <a:t>체크 후 </a:t>
            </a:r>
            <a:r>
              <a:rPr lang="en-US" altLang="ko-KR" sz="2000" dirty="0" smtClean="0"/>
              <a:t>finish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68" y="1600200"/>
            <a:ext cx="3542864" cy="4525963"/>
          </a:xfrm>
        </p:spPr>
      </p:pic>
    </p:spTree>
    <p:extLst>
      <p:ext uri="{BB962C8B-B14F-4D97-AF65-F5344CB8AC3E}">
        <p14:creationId xmlns:p14="http://schemas.microsoft.com/office/powerpoint/2010/main" val="66109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Next </a:t>
            </a:r>
            <a:r>
              <a:rPr lang="ko-KR" altLang="en-US" sz="2000" dirty="0" smtClean="0"/>
              <a:t>쭉</a:t>
            </a:r>
            <a:r>
              <a:rPr lang="en-US" altLang="ko-KR" sz="2000" dirty="0" smtClean="0"/>
              <a:t>~ </a:t>
            </a:r>
            <a:r>
              <a:rPr lang="ko-KR" altLang="en-US" sz="2000" dirty="0" smtClean="0"/>
              <a:t>하다가 동의 하는 거 있으면 </a:t>
            </a:r>
            <a:r>
              <a:rPr lang="en-US" altLang="ko-KR" sz="2000" dirty="0" err="1" smtClean="0"/>
              <a:t>aceppt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동의 후 설치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7" y="1600200"/>
            <a:ext cx="8076666" cy="4525963"/>
          </a:xfrm>
        </p:spPr>
      </p:pic>
    </p:spTree>
    <p:extLst>
      <p:ext uri="{BB962C8B-B14F-4D97-AF65-F5344CB8AC3E}">
        <p14:creationId xmlns:p14="http://schemas.microsoft.com/office/powerpoint/2010/main" val="2814496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Install </a:t>
            </a:r>
            <a:r>
              <a:rPr lang="en-US" altLang="ko-KR" sz="2000" dirty="0" err="1" smtClean="0"/>
              <a:t>anway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클릭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2591594"/>
            <a:ext cx="5848350" cy="2543175"/>
          </a:xfrm>
        </p:spPr>
      </p:pic>
    </p:spTree>
    <p:extLst>
      <p:ext uri="{BB962C8B-B14F-4D97-AF65-F5344CB8AC3E}">
        <p14:creationId xmlns:p14="http://schemas.microsoft.com/office/powerpoint/2010/main" val="2096923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Restart now </a:t>
            </a:r>
            <a:r>
              <a:rPr lang="ko-KR" altLang="en-US" sz="2000" dirty="0" smtClean="0"/>
              <a:t>클릭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2739231"/>
            <a:ext cx="5676900" cy="2247900"/>
          </a:xfrm>
        </p:spPr>
      </p:pic>
    </p:spTree>
    <p:extLst>
      <p:ext uri="{BB962C8B-B14F-4D97-AF65-F5344CB8AC3E}">
        <p14:creationId xmlns:p14="http://schemas.microsoft.com/office/powerpoint/2010/main" val="3119175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서버연결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선생님 서버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2"/>
              </a:rPr>
              <a:t>https://322-t/svn/manso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비번 </a:t>
            </a:r>
            <a:r>
              <a:rPr lang="en-US" altLang="ko-KR" sz="2000" dirty="0" smtClean="0"/>
              <a:t>1111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2218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Software downloads 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java se </a:t>
            </a:r>
            <a:r>
              <a:rPr lang="ko-KR" altLang="en-US" sz="2000" dirty="0" smtClean="0"/>
              <a:t>클릭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62" y="1600200"/>
            <a:ext cx="6505076" cy="4525963"/>
          </a:xfrm>
        </p:spPr>
      </p:pic>
    </p:spTree>
    <p:extLst>
      <p:ext uri="{BB962C8B-B14F-4D97-AF65-F5344CB8AC3E}">
        <p14:creationId xmlns:p14="http://schemas.microsoft.com/office/powerpoint/2010/main" val="1113697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408982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Java platform(</a:t>
            </a:r>
            <a:r>
              <a:rPr lang="en-US" altLang="ko-KR" sz="2000" dirty="0" err="1" smtClean="0"/>
              <a:t>jdk</a:t>
            </a:r>
            <a:r>
              <a:rPr lang="en-US" altLang="ko-KR" sz="2000" dirty="0" smtClean="0"/>
              <a:t>)9 </a:t>
            </a:r>
            <a:r>
              <a:rPr lang="ko-KR" altLang="en-US" sz="2000" dirty="0" smtClean="0"/>
              <a:t>클릭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3" y="1600200"/>
            <a:ext cx="7107674" cy="4525963"/>
          </a:xfrm>
        </p:spPr>
      </p:pic>
    </p:spTree>
    <p:extLst>
      <p:ext uri="{BB962C8B-B14F-4D97-AF65-F5344CB8AC3E}">
        <p14:creationId xmlns:p14="http://schemas.microsoft.com/office/powerpoint/2010/main" val="356091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1. Accept license agreement </a:t>
            </a:r>
            <a:r>
              <a:rPr lang="ko-KR" altLang="en-US" sz="2000" dirty="0" smtClean="0"/>
              <a:t>체크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2. </a:t>
            </a:r>
            <a:r>
              <a:rPr lang="ko-KR" altLang="en-US" sz="2000" dirty="0" smtClean="0"/>
              <a:t>자신의 컴퓨터에 맞는 </a:t>
            </a:r>
            <a:r>
              <a:rPr lang="en-US" altLang="ko-KR" sz="2000" dirty="0" err="1" smtClean="0"/>
              <a:t>os</a:t>
            </a:r>
            <a:r>
              <a:rPr lang="ko-KR" altLang="en-US" sz="2000" dirty="0" smtClean="0"/>
              <a:t>선택 후 다운로드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2891631"/>
            <a:ext cx="5457825" cy="1943100"/>
          </a:xfrm>
        </p:spPr>
      </p:pic>
    </p:spTree>
    <p:extLst>
      <p:ext uri="{BB962C8B-B14F-4D97-AF65-F5344CB8AC3E}">
        <p14:creationId xmlns:p14="http://schemas.microsoft.com/office/powerpoint/2010/main" val="216167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이렇게 뜨면 </a:t>
            </a:r>
            <a:r>
              <a:rPr lang="en-US" altLang="ko-KR" sz="2000" dirty="0" smtClean="0"/>
              <a:t>next </a:t>
            </a:r>
            <a:r>
              <a:rPr lang="ko-KR" altLang="en-US" sz="2000" dirty="0" smtClean="0"/>
              <a:t>클릭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967706"/>
            <a:ext cx="5000625" cy="3790950"/>
          </a:xfrm>
        </p:spPr>
      </p:pic>
    </p:spTree>
    <p:extLst>
      <p:ext uri="{BB962C8B-B14F-4D97-AF65-F5344CB8AC3E}">
        <p14:creationId xmlns:p14="http://schemas.microsoft.com/office/powerpoint/2010/main" val="423753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저장 위치 확인 후 </a:t>
            </a:r>
            <a:r>
              <a:rPr lang="en-US" altLang="ko-KR" sz="2000" dirty="0" smtClean="0"/>
              <a:t>next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986756"/>
            <a:ext cx="4953000" cy="3752850"/>
          </a:xfrm>
        </p:spPr>
      </p:pic>
    </p:spTree>
    <p:extLst>
      <p:ext uri="{BB962C8B-B14F-4D97-AF65-F5344CB8AC3E}">
        <p14:creationId xmlns:p14="http://schemas.microsoft.com/office/powerpoint/2010/main" val="134116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인스톨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1967706"/>
            <a:ext cx="4933950" cy="3790950"/>
          </a:xfrm>
        </p:spPr>
      </p:pic>
    </p:spTree>
    <p:extLst>
      <p:ext uri="{BB962C8B-B14F-4D97-AF65-F5344CB8AC3E}">
        <p14:creationId xmlns:p14="http://schemas.microsoft.com/office/powerpoint/2010/main" val="330694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230</Words>
  <Application>Microsoft Office PowerPoint</Application>
  <PresentationFormat>화면 슬라이드 쇼(4:3)</PresentationFormat>
  <Paragraphs>48</Paragraphs>
  <Slides>40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Java 설치방법</vt:lpstr>
      <vt:lpstr>포털사이트에서 오라클 검색</vt:lpstr>
      <vt:lpstr>메뉴 -&gt;다운로드 및 시험판 -&gt; java -&gt; 전체 java 다운로드</vt:lpstr>
      <vt:lpstr>Software downloads 에서 java se 클릭</vt:lpstr>
      <vt:lpstr>Java platform(jdk)9 클릭</vt:lpstr>
      <vt:lpstr>1. Accept license agreement 체크 2. 자신의 컴퓨터에 맞는 os선택 후 다운로드</vt:lpstr>
      <vt:lpstr>이렇게 뜨면 next 클릭</vt:lpstr>
      <vt:lpstr>저장 위치 확인 후 next</vt:lpstr>
      <vt:lpstr>인스톨</vt:lpstr>
      <vt:lpstr>확인 후 다음</vt:lpstr>
      <vt:lpstr>설치 대기</vt:lpstr>
      <vt:lpstr>설치 끝</vt:lpstr>
      <vt:lpstr>자바 환경설정 1. 내컴퓨터 -&gt; 시스템속성 -&gt; 고급 시스템 설정 -&gt; 환경변수</vt:lpstr>
      <vt:lpstr>새로 만들기</vt:lpstr>
      <vt:lpstr>변수이름 : JAVA_HOME 변수 값 : C:\Program Files\Java\jdk-9.0.4</vt:lpstr>
      <vt:lpstr>PATH 클릭 -&gt; 변수값 복사한 다음 메모장에서 수정 끝에 ; 붙이고 %JAVA_HOME%\bin; 씀</vt:lpstr>
      <vt:lpstr>윈도우+R</vt:lpstr>
      <vt:lpstr>윈도우키+r 누르고 cmd 입력후 javac –version 체크 오류 없으면 끝</vt:lpstr>
      <vt:lpstr>eclipse 설치방법</vt:lpstr>
      <vt:lpstr>이클립스 검색</vt:lpstr>
      <vt:lpstr>다운로드</vt:lpstr>
      <vt:lpstr>다운로드2</vt:lpstr>
      <vt:lpstr>다운로드 후 실행 파일 실행 -&gt; 두번째 EE Developers 클릭</vt:lpstr>
      <vt:lpstr>인스톨</vt:lpstr>
      <vt:lpstr>LAUNCH 클릭</vt:lpstr>
      <vt:lpstr>LAUNCH 클릭2</vt:lpstr>
      <vt:lpstr>다 되면 상단바에 HELP 클릭 HELP에 이클립스마켓플레이스 클릭</vt:lpstr>
      <vt:lpstr>SVN검색 최상단꺼 인스톨 클릭</vt:lpstr>
      <vt:lpstr>다 체크함</vt:lpstr>
      <vt:lpstr>YES</vt:lpstr>
      <vt:lpstr>I ACCEPT 클릭후 FINISH</vt:lpstr>
      <vt:lpstr>좀 기다리면 RESTART NOW 나오면 클릭</vt:lpstr>
      <vt:lpstr>WINDOW -&gt; PREFERENCES</vt:lpstr>
      <vt:lpstr>TEAM -&gt; SVN -&gt; Get conneciors 클릭</vt:lpstr>
      <vt:lpstr>맨위에 svn kit 1.8.14 체크 후 finish</vt:lpstr>
      <vt:lpstr>Next 쭉~ 하다가 동의 하는 거 있으면 aceppt 동의 후 설치</vt:lpstr>
      <vt:lpstr>Install anway 클릭</vt:lpstr>
      <vt:lpstr>Restart now 클릭</vt:lpstr>
      <vt:lpstr>서버연결 선생님 서버: https://322-t/svn/manso 비번 1111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설치방법</dc:title>
  <dc:creator>Windows 사용자</dc:creator>
  <cp:lastModifiedBy>Windows 사용자</cp:lastModifiedBy>
  <cp:revision>16</cp:revision>
  <dcterms:created xsi:type="dcterms:W3CDTF">2018-02-21T06:34:52Z</dcterms:created>
  <dcterms:modified xsi:type="dcterms:W3CDTF">2018-02-21T09:15:58Z</dcterms:modified>
</cp:coreProperties>
</file>