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5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XAMPP</a:t>
            </a:r>
            <a:r>
              <a:rPr lang="ko-KR" altLang="en-US" dirty="0" smtClean="0"/>
              <a:t> 설치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6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중간에 미국 독일 </a:t>
            </a:r>
            <a:r>
              <a:rPr lang="ko-KR" altLang="en-US" sz="2800" dirty="0" err="1" smtClean="0"/>
              <a:t>고르는거</a:t>
            </a:r>
            <a:r>
              <a:rPr lang="ko-KR" altLang="en-US" sz="2800" dirty="0" smtClean="0"/>
              <a:t> 있으면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할 수 있는 언어 </a:t>
            </a:r>
            <a:r>
              <a:rPr lang="ko-KR" altLang="en-US" sz="2800" dirty="0" err="1" smtClean="0"/>
              <a:t>선택후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SAVE</a:t>
            </a:r>
            <a:endParaRPr lang="ko-KR" altLang="en-US" sz="28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334146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실행되면 끝</a:t>
            </a:r>
            <a:endParaRPr lang="ko-KR" altLang="en-US" sz="28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33414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XAMPP</a:t>
            </a:r>
            <a:r>
              <a:rPr lang="ko-KR" altLang="en-US" sz="2800" dirty="0" smtClean="0"/>
              <a:t> 검색 </a:t>
            </a:r>
            <a:r>
              <a:rPr lang="en-US" altLang="ko-KR" sz="2800" dirty="0" smtClean="0"/>
              <a:t>or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주소창에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hlinkClick r:id="rId2"/>
              </a:rPr>
              <a:t>https://www.apachefriends.org/index.html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검색</a:t>
            </a:r>
            <a:endParaRPr lang="ko-KR" altLang="en-US" sz="2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8096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상단의 </a:t>
            </a:r>
            <a:r>
              <a:rPr lang="en-US" altLang="ko-KR" sz="2800" dirty="0" smtClean="0"/>
              <a:t>XAMPP Installers~ </a:t>
            </a:r>
            <a:r>
              <a:rPr lang="ko-KR" altLang="en-US" sz="2800" dirty="0" smtClean="0"/>
              <a:t>클릭</a:t>
            </a:r>
            <a:endParaRPr lang="ko-KR" altLang="en-US" sz="28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자신의 </a:t>
            </a:r>
            <a:r>
              <a:rPr lang="en-US" altLang="ko-KR" sz="2800" dirty="0" smtClean="0"/>
              <a:t>OS</a:t>
            </a:r>
            <a:r>
              <a:rPr lang="ko-KR" altLang="en-US" sz="2800" dirty="0" smtClean="0"/>
              <a:t>에 맞는 다운로드 파일 클릭</a:t>
            </a:r>
            <a:endParaRPr lang="ko-KR" altLang="en-US" sz="2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인스톨파일 클릭</a:t>
            </a:r>
            <a:endParaRPr lang="ko-KR" altLang="en-US" sz="2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질문 나오면 </a:t>
            </a:r>
            <a:r>
              <a:rPr lang="en-US" altLang="ko-KR" sz="2800" dirty="0" smtClean="0"/>
              <a:t>YES</a:t>
            </a:r>
            <a:endParaRPr lang="ko-KR" altLang="en-US" sz="2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아래 사진처럼 체크 선택</a:t>
            </a:r>
            <a:endParaRPr lang="ko-KR" altLang="en-US" sz="2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NEXT -&gt; </a:t>
            </a:r>
            <a:r>
              <a:rPr lang="ko-KR" altLang="en-US" sz="2800" dirty="0" smtClean="0"/>
              <a:t>인스톨</a:t>
            </a:r>
            <a:endParaRPr lang="ko-KR" altLang="en-US" sz="28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33414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피니쉬</a:t>
            </a:r>
            <a:r>
              <a:rPr lang="ko-KR" altLang="en-US" sz="2800" dirty="0" smtClean="0"/>
              <a:t> 클릭</a:t>
            </a:r>
            <a:endParaRPr lang="ko-KR" altLang="en-US" sz="28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2" y="1600200"/>
            <a:ext cx="6861596" cy="4525963"/>
          </a:xfrm>
        </p:spPr>
      </p:pic>
    </p:spTree>
    <p:extLst>
      <p:ext uri="{BB962C8B-B14F-4D97-AF65-F5344CB8AC3E}">
        <p14:creationId xmlns:p14="http://schemas.microsoft.com/office/powerpoint/2010/main" val="334146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XAMPP 설치 과정</vt:lpstr>
      <vt:lpstr>XAMPP 검색 or 주소창에 https://www.apachefriends.org/index.html 검색</vt:lpstr>
      <vt:lpstr>상단의 XAMPP Installers~ 클릭</vt:lpstr>
      <vt:lpstr>자신의 OS에 맞는 다운로드 파일 클릭</vt:lpstr>
      <vt:lpstr>인스톨파일 클릭</vt:lpstr>
      <vt:lpstr>질문 나오면 YES</vt:lpstr>
      <vt:lpstr>아래 사진처럼 체크 선택</vt:lpstr>
      <vt:lpstr>NEXT -&gt; 인스톨</vt:lpstr>
      <vt:lpstr>피니쉬 클릭</vt:lpstr>
      <vt:lpstr>중간에 미국 독일 고르는거 있으면 할 수 있는 언어 선택후 SAVE</vt:lpstr>
      <vt:lpstr>실행되면 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브라켓 설치 과정</dc:title>
  <dc:creator>Windows 사용자</dc:creator>
  <cp:lastModifiedBy>Windows 사용자</cp:lastModifiedBy>
  <cp:revision>4</cp:revision>
  <dcterms:created xsi:type="dcterms:W3CDTF">2018-02-13T00:45:28Z</dcterms:created>
  <dcterms:modified xsi:type="dcterms:W3CDTF">2018-02-13T01:12:39Z</dcterms:modified>
</cp:coreProperties>
</file>