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7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3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2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1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61A1-0289-4EC6-9B88-10ACA306EE1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86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=[1,2,3]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[0]</a:t>
            </a:r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[1]</a:t>
            </a:r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[2]</a:t>
            </a:r>
          </a:p>
          <a:p>
            <a:endParaRPr lang="en-US" altLang="ko-KR" sz="1800" dirty="0"/>
          </a:p>
          <a:p>
            <a:r>
              <a:rPr lang="en-US" altLang="ko-KR" sz="1800" dirty="0" err="1" smtClean="0"/>
              <a:t>foreach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배열이름 </a:t>
            </a:r>
            <a:r>
              <a:rPr lang="en-US" altLang="ko-KR" sz="1800" dirty="0" smtClean="0"/>
              <a:t>as </a:t>
            </a:r>
            <a:r>
              <a:rPr lang="ko-KR" altLang="en-US" sz="1800" dirty="0" err="1" smtClean="0"/>
              <a:t>키값</a:t>
            </a:r>
            <a:r>
              <a:rPr lang="en-US" altLang="ko-KR" sz="1800" dirty="0" smtClean="0"/>
              <a:t>){</a:t>
            </a:r>
          </a:p>
          <a:p>
            <a:r>
              <a:rPr lang="en-US" altLang="ko-KR" sz="1800" dirty="0" smtClean="0"/>
              <a:t>    echo </a:t>
            </a:r>
            <a:r>
              <a:rPr lang="ko-KR" altLang="en-US" sz="1800" dirty="0" err="1" smtClean="0"/>
              <a:t>키값</a:t>
            </a:r>
            <a:r>
              <a:rPr lang="en-US" altLang="ko-KR" sz="1800" dirty="0" smtClean="0"/>
              <a:t>; //</a:t>
            </a:r>
            <a:r>
              <a:rPr lang="ko-KR" altLang="en-US" sz="1800" dirty="0" smtClean="0"/>
              <a:t>키에 저장된 </a:t>
            </a:r>
            <a:r>
              <a:rPr lang="en-US" altLang="ko-KR" sz="1800" dirty="0" smtClean="0"/>
              <a:t>data get</a:t>
            </a:r>
          </a:p>
          <a:p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0720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3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err="1" smtClean="0"/>
              <a:t>Php</a:t>
            </a:r>
            <a:r>
              <a:rPr lang="ko-KR" altLang="en-US" sz="2000" dirty="0" smtClean="0"/>
              <a:t>코드는 위치에 상관없이 작성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확장자명 </a:t>
            </a:r>
            <a:r>
              <a:rPr lang="en-US" altLang="ko-KR" sz="2000" dirty="0" err="1" smtClean="0"/>
              <a:t>php</a:t>
            </a:r>
            <a:r>
              <a:rPr lang="ko-KR" altLang="en-US" sz="2000" dirty="0" smtClean="0"/>
              <a:t>면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.html &gt;&gt; 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x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&gt;&gt; html + 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둘다</a:t>
            </a:r>
            <a:r>
              <a:rPr lang="ko-KR" altLang="en-US" sz="2000" dirty="0" smtClean="0"/>
              <a:t>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&gt;&gt; </a:t>
            </a:r>
            <a:r>
              <a:rPr lang="en-US" altLang="ko-KR" sz="2000" dirty="0" err="1" smtClean="0"/>
              <a:t>php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브라우저 </a:t>
            </a:r>
            <a:r>
              <a:rPr lang="en-US" altLang="ko-KR" sz="1600" dirty="0" smtClean="0"/>
              <a:t>	&gt;&gt; </a:t>
            </a:r>
            <a:r>
              <a:rPr lang="ko-KR" altLang="en-US" sz="1600" dirty="0" smtClean="0"/>
              <a:t>서버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	 form	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2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) &gt;&gt;</a:t>
            </a:r>
            <a:r>
              <a:rPr lang="en-US" altLang="ko-KR" sz="1600" dirty="0" err="1" smtClean="0"/>
              <a:t>db</a:t>
            </a:r>
            <a:r>
              <a:rPr lang="ko-KR" altLang="en-US" sz="1600" dirty="0" smtClean="0"/>
              <a:t>관련</a:t>
            </a:r>
            <a:endParaRPr lang="en-US" altLang="ko-KR" sz="1600" dirty="0" smtClean="0"/>
          </a:p>
          <a:p>
            <a:r>
              <a:rPr lang="ko-KR" altLang="en-US" sz="1600" dirty="0" smtClean="0"/>
              <a:t>요청</a:t>
            </a:r>
            <a:r>
              <a:rPr lang="en-US" altLang="ko-KR" sz="1600" dirty="0" smtClean="0"/>
              <a:t>(request)  1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	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3</a:t>
            </a:r>
            <a:r>
              <a:rPr lang="ko-KR" altLang="en-US" sz="1600" dirty="0" smtClean="0"/>
              <a:t>번 응답</a:t>
            </a:r>
            <a:r>
              <a:rPr lang="en-US" altLang="ko-KR" sz="1600" dirty="0" smtClean="0"/>
              <a:t>(response) &gt;&gt; html</a:t>
            </a:r>
          </a:p>
          <a:p>
            <a:r>
              <a:rPr lang="ko-KR" altLang="en-US" sz="1600" dirty="0" smtClean="0"/>
              <a:t>서버주소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포트</a:t>
            </a:r>
            <a:endParaRPr lang="en-US" altLang="ko-KR" sz="1600" dirty="0" smtClean="0"/>
          </a:p>
          <a:p>
            <a:r>
              <a:rPr lang="ko-KR" altLang="en-US" sz="1600" dirty="0" smtClean="0"/>
              <a:t>서버이름</a:t>
            </a:r>
            <a:endParaRPr lang="en-US" altLang="ko-KR" sz="1600" dirty="0" smtClean="0"/>
          </a:p>
          <a:p>
            <a:r>
              <a:rPr lang="en-US" altLang="ko-KR" sz="1600" dirty="0" smtClean="0"/>
              <a:t>localhost:8023</a:t>
            </a:r>
          </a:p>
          <a:p>
            <a:r>
              <a:rPr lang="en-US" altLang="ko-KR" sz="1600" dirty="0" err="1" smtClean="0"/>
              <a:t>Ip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포트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137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저장할 수 있는 공간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1. $</a:t>
            </a:r>
            <a:r>
              <a:rPr lang="ko-KR" altLang="en-US" sz="2000" dirty="0" smtClean="0"/>
              <a:t>기호를 붙여서 사용한다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a~z</a:t>
            </a:r>
            <a:r>
              <a:rPr lang="en-US" altLang="ko-KR" sz="2000" dirty="0" smtClean="0"/>
              <a:t>, 0~9, </a:t>
            </a:r>
            <a:r>
              <a:rPr lang="en-US" altLang="ko-KR" sz="2000" dirty="0" err="1" smtClean="0"/>
              <a:t>oxff</a:t>
            </a:r>
            <a:r>
              <a:rPr lang="en-US" altLang="ko-KR" sz="2000" dirty="0" smtClean="0"/>
              <a:t>, _ </a:t>
            </a:r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대소문자 구별 한다 </a:t>
            </a:r>
            <a:r>
              <a:rPr lang="en-US" altLang="ko-KR" sz="2000" dirty="0" smtClean="0"/>
              <a:t>$</a:t>
            </a:r>
            <a:r>
              <a:rPr lang="en-US" altLang="ko-KR" sz="2000" dirty="0" err="1" smtClean="0"/>
              <a:t>soyo</a:t>
            </a:r>
            <a:r>
              <a:rPr lang="en-US" altLang="ko-KR" sz="2000" dirty="0" smtClean="0"/>
              <a:t> $SOYO</a:t>
            </a:r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숫자로 시작하면 </a:t>
            </a:r>
            <a:r>
              <a:rPr lang="ko-KR" altLang="en-US" sz="2000" dirty="0" err="1" smtClean="0"/>
              <a:t>안되요</a:t>
            </a:r>
            <a:endParaRPr lang="en-US" altLang="ko-KR" sz="2000" dirty="0" smtClean="0"/>
          </a:p>
          <a:p>
            <a:r>
              <a:rPr lang="en-US" altLang="ko-KR" sz="2000" dirty="0" smtClean="0"/>
              <a:t>5. data</a:t>
            </a:r>
            <a:r>
              <a:rPr lang="ko-KR" altLang="en-US" sz="2000" dirty="0" smtClean="0"/>
              <a:t>에 따라서 </a:t>
            </a:r>
            <a:r>
              <a:rPr lang="ko-KR" altLang="en-US" sz="2000" dirty="0" err="1" smtClean="0"/>
              <a:t>자료형이</a:t>
            </a:r>
            <a:r>
              <a:rPr lang="ko-KR" altLang="en-US" sz="2000" dirty="0" smtClean="0"/>
              <a:t> 결정</a:t>
            </a:r>
            <a:endParaRPr lang="en-US" altLang="ko-KR" sz="2000" dirty="0" smtClean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한글은 사용하지 않는다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68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echo*(</a:t>
            </a:r>
            <a:r>
              <a:rPr lang="ko-KR" altLang="en-US" sz="3200" dirty="0" smtClean="0"/>
              <a:t>내장함수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브라우저의 표시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 smtClean="0"/>
              <a:t>echo “</a:t>
            </a:r>
            <a:r>
              <a:rPr lang="ko-KR" altLang="en-US" sz="1800" dirty="0" smtClean="0"/>
              <a:t>문자열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“</a:t>
            </a:r>
            <a:r>
              <a:rPr lang="en-US" altLang="ko-KR" sz="1800" dirty="0" err="1" smtClean="0"/>
              <a:t>soyo</a:t>
            </a:r>
            <a:r>
              <a:rPr lang="en-US" altLang="ko-KR" sz="1800" dirty="0" smtClean="0"/>
              <a:t>”;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=“</a:t>
            </a:r>
            <a:r>
              <a:rPr lang="en-US" altLang="ko-KR" sz="1800" dirty="0" err="1" smtClean="0"/>
              <a:t>soyo</a:t>
            </a:r>
            <a:r>
              <a:rPr lang="en-US" altLang="ko-KR" sz="1800" dirty="0" smtClean="0"/>
              <a:t>”</a:t>
            </a:r>
            <a:endParaRPr lang="en-US" altLang="ko-KR" sz="1800" dirty="0"/>
          </a:p>
          <a:p>
            <a:r>
              <a:rPr lang="en-US" altLang="ko-KR" sz="1800" dirty="0" smtClean="0"/>
              <a:t>echo “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“$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”;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echo 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;</a:t>
            </a:r>
          </a:p>
          <a:p>
            <a:r>
              <a:rPr lang="en-US" altLang="ko-KR" sz="1800" dirty="0" smtClean="0"/>
              <a:t>Echo 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;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echo “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태그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“$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 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&gt;”;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echo 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.”HTML</a:t>
            </a:r>
            <a:r>
              <a:rPr lang="ko-KR" altLang="en-US" sz="1800" dirty="0" smtClean="0"/>
              <a:t>태그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$str</a:t>
            </a:r>
            <a:r>
              <a:rPr lang="en-US" altLang="ko-KR" sz="1800" dirty="0" smtClean="0"/>
              <a:t>.”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&gt;”;</a:t>
            </a:r>
          </a:p>
          <a:p>
            <a:endParaRPr lang="en-US" altLang="ko-KR" sz="1800" dirty="0" smtClean="0"/>
          </a:p>
          <a:p>
            <a:endParaRPr lang="ko-KR" altLang="en-US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sz="1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860032" y="1628799"/>
            <a:ext cx="35387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44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변수의 </a:t>
            </a:r>
            <a:r>
              <a:rPr lang="ko-KR" altLang="en-US" sz="2000" dirty="0" err="1" smtClean="0"/>
              <a:t>자료형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“data</a:t>
            </a:r>
            <a:r>
              <a:rPr lang="ko-KR" altLang="en-US" sz="2000" dirty="0" err="1" smtClean="0"/>
              <a:t>ㅡ이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자료형에</a:t>
            </a:r>
            <a:r>
              <a:rPr lang="ko-KR" altLang="en-US" sz="2000" dirty="0" smtClean="0"/>
              <a:t> 따라 결정 </a:t>
            </a:r>
            <a:r>
              <a:rPr lang="en-US" altLang="ko-KR" sz="2000" dirty="0" smtClean="0"/>
              <a:t>&gt;&gt; </a:t>
            </a:r>
            <a:r>
              <a:rPr lang="ko-KR" altLang="en-US" sz="2000" dirty="0" smtClean="0"/>
              <a:t>자바스크립트</a:t>
            </a:r>
            <a:r>
              <a:rPr lang="en-US" altLang="ko-KR" sz="2000" dirty="0" smtClean="0"/>
              <a:t>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506916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=100 // integer(</a:t>
            </a:r>
            <a:r>
              <a:rPr lang="ko-KR" altLang="en-US" sz="1400" dirty="0" smtClean="0"/>
              <a:t>정수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$num2=1.23 //float(</a:t>
            </a:r>
            <a:r>
              <a:rPr lang="ko-KR" altLang="en-US" sz="1400" dirty="0" smtClean="0"/>
              <a:t>실수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soyo</a:t>
            </a:r>
            <a:r>
              <a:rPr lang="en-US" altLang="ko-KR" sz="1400" dirty="0" smtClean="0"/>
              <a:t>”; //string(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=new array()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&gt;&gt; object(</a:t>
            </a:r>
            <a:r>
              <a:rPr lang="ko-KR" altLang="en-US" sz="1400" dirty="0" smtClean="0"/>
              <a:t>배열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classEx</a:t>
            </a:r>
            <a:r>
              <a:rPr lang="en-US" altLang="ko-KR" sz="1400" dirty="0" smtClean="0"/>
              <a:t>=new Car(); //</a:t>
            </a:r>
            <a:r>
              <a:rPr lang="ko-KR" altLang="en-US" sz="1400" dirty="0" smtClean="0"/>
              <a:t>외부자원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dataNull</a:t>
            </a:r>
            <a:r>
              <a:rPr lang="en-US" altLang="ko-KR" sz="1400" dirty="0" smtClean="0"/>
              <a:t>=null//null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내장함수 </a:t>
            </a:r>
            <a:endParaRPr lang="en-US" altLang="ko-KR" sz="1400" dirty="0"/>
          </a:p>
          <a:p>
            <a:r>
              <a:rPr lang="en-US" altLang="ko-KR" sz="1400" dirty="0" smtClean="0"/>
              <a:t>Echo “</a:t>
            </a:r>
            <a:r>
              <a:rPr lang="ko-KR" altLang="en-US" sz="1400" dirty="0" smtClean="0"/>
              <a:t>표시될 내용</a:t>
            </a:r>
            <a:r>
              <a:rPr lang="en-US" altLang="ko-KR" sz="1400" dirty="0" smtClean="0"/>
              <a:t>” // </a:t>
            </a:r>
            <a:r>
              <a:rPr lang="ko-KR" altLang="en-US" sz="1400" dirty="0" smtClean="0"/>
              <a:t>브라우저의 표시</a:t>
            </a:r>
            <a:endParaRPr lang="en-US" altLang="ko-KR" sz="1400" dirty="0"/>
          </a:p>
          <a:p>
            <a:r>
              <a:rPr lang="en-US" altLang="ko-KR" sz="1400" dirty="0" err="1" smtClean="0"/>
              <a:t>gettype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) //</a:t>
            </a:r>
            <a:r>
              <a:rPr lang="ko-KR" altLang="en-US" sz="1400" dirty="0" smtClean="0"/>
              <a:t>변수의 타입을 반환</a:t>
            </a:r>
            <a:endParaRPr lang="en-US" altLang="ko-KR" sz="1400" dirty="0"/>
          </a:p>
          <a:p>
            <a:r>
              <a:rPr lang="en-US" altLang="ko-KR" sz="1400" dirty="0" err="1" smtClean="0"/>
              <a:t>var_dump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) // </a:t>
            </a:r>
            <a:r>
              <a:rPr lang="ko-KR" altLang="en-US" sz="1400" dirty="0" smtClean="0"/>
              <a:t>변수의 타입과 구조를 같이 반환</a:t>
            </a:r>
            <a:endParaRPr lang="en-US" altLang="ko-KR" sz="1400" dirty="0"/>
          </a:p>
          <a:p>
            <a:r>
              <a:rPr lang="en-US" altLang="ko-KR" sz="1400" dirty="0"/>
              <a:t>i</a:t>
            </a:r>
            <a:r>
              <a:rPr lang="en-US" altLang="ko-KR" sz="1400" dirty="0" smtClean="0"/>
              <a:t>s_~~ ;  //</a:t>
            </a:r>
            <a:r>
              <a:rPr lang="ko-KR" altLang="en-US" sz="1400" dirty="0" smtClean="0"/>
              <a:t>타입이 </a:t>
            </a:r>
            <a:r>
              <a:rPr lang="en-US" altLang="ko-KR" sz="1400" dirty="0" smtClean="0"/>
              <a:t>true? </a:t>
            </a:r>
            <a:r>
              <a:rPr lang="ko-KR" altLang="en-US" sz="1400" dirty="0" smtClean="0"/>
              <a:t>맞니</a:t>
            </a:r>
            <a:r>
              <a:rPr lang="en-US" altLang="ko-KR" sz="1400" dirty="0" smtClean="0"/>
              <a:t>? 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i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 4byte</a:t>
            </a:r>
          </a:p>
          <a:p>
            <a:r>
              <a:rPr lang="en-US" altLang="ko-KR" sz="1400" dirty="0" smtClean="0"/>
              <a:t>long 8byte</a:t>
            </a:r>
          </a:p>
          <a:p>
            <a:r>
              <a:rPr lang="ko-KR" altLang="en-US" sz="1400" dirty="0" smtClean="0"/>
              <a:t>실수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기본형이 </a:t>
            </a:r>
            <a:r>
              <a:rPr lang="en-US" altLang="ko-KR" sz="1400" dirty="0" smtClean="0"/>
              <a:t>double // 8byte</a:t>
            </a:r>
          </a:p>
          <a:p>
            <a:r>
              <a:rPr lang="en-US" altLang="ko-KR" sz="1400" dirty="0" smtClean="0"/>
              <a:t>Float // 4byte</a:t>
            </a:r>
          </a:p>
          <a:p>
            <a:r>
              <a:rPr lang="en-US" altLang="ko-KR" sz="1400" dirty="0" err="1" smtClean="0"/>
              <a:t>Isset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변수가 있느냐</a:t>
            </a:r>
            <a:r>
              <a:rPr lang="en-US" altLang="ko-KR" sz="1400" dirty="0" smtClean="0"/>
              <a:t>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84784"/>
            <a:ext cx="3526904" cy="41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9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JoinMember.html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Action=“</a:t>
            </a:r>
            <a:r>
              <a:rPr lang="en-US" altLang="ko-KR" sz="1800" dirty="0" err="1" smtClean="0"/>
              <a:t>joinOk.php</a:t>
            </a:r>
            <a:r>
              <a:rPr lang="en-US" altLang="ko-KR" sz="1800" dirty="0" smtClean="0"/>
              <a:t>” method=“post”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Type text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userId</a:t>
            </a:r>
            <a:r>
              <a:rPr lang="en-US" altLang="ko-KR" sz="1800" dirty="0" smtClean="0"/>
              <a:t> value=</a:t>
            </a:r>
            <a:r>
              <a:rPr lang="en-US" altLang="ko-KR" sz="1800" dirty="0" err="1" smtClean="0"/>
              <a:t>soyo</a:t>
            </a:r>
            <a:r>
              <a:rPr lang="en-US" altLang="ko-KR" sz="1800" dirty="0" smtClean="0"/>
              <a:t>;</a:t>
            </a:r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userPw</a:t>
            </a:r>
            <a:r>
              <a:rPr lang="en-US" altLang="ko-KR" sz="1800" dirty="0" smtClean="0"/>
              <a:t> value=1111;</a:t>
            </a:r>
            <a:endParaRPr lang="ko-KR" altLang="en-US" sz="1800" dirty="0" smtClean="0"/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userAge</a:t>
            </a:r>
            <a:r>
              <a:rPr lang="en-US" altLang="ko-KR" sz="1800" dirty="0" smtClean="0"/>
              <a:t> value=18;</a:t>
            </a:r>
            <a:endParaRPr lang="en-US" altLang="ko-KR" sz="1800" dirty="0" smtClean="0"/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userPhone</a:t>
            </a:r>
            <a:r>
              <a:rPr lang="en-US" altLang="ko-KR" sz="1800" dirty="0" smtClean="0"/>
              <a:t> value=010-3739-5263;</a:t>
            </a:r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userAddr</a:t>
            </a:r>
            <a:r>
              <a:rPr lang="en-US" altLang="ko-KR" sz="1800" dirty="0" smtClean="0"/>
              <a:t> value=</a:t>
            </a:r>
            <a:r>
              <a:rPr lang="ko-KR" altLang="en-US" sz="1800" dirty="0" smtClean="0"/>
              <a:t>서울시</a:t>
            </a:r>
            <a:r>
              <a:rPr lang="en-US" altLang="ko-KR" sz="1800" dirty="0" smtClean="0"/>
              <a:t>;</a:t>
            </a:r>
          </a:p>
          <a:p>
            <a:endParaRPr lang="ko-KR" altLang="en-US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565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슈퍼글로벌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$_POST ;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 smtClean="0"/>
              <a:t>슈퍼글로벌변수 </a:t>
            </a:r>
            <a:r>
              <a:rPr lang="en-US" altLang="ko-KR" sz="1800" dirty="0" smtClean="0"/>
              <a:t>&gt;&gt; </a:t>
            </a:r>
            <a:r>
              <a:rPr lang="ko-KR" altLang="en-US" sz="1800" dirty="0" smtClean="0"/>
              <a:t>브라우저가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실행되는 동안에 설정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//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(request)</a:t>
            </a:r>
            <a:r>
              <a:rPr lang="ko-KR" altLang="en-US" sz="1800" dirty="0" smtClean="0"/>
              <a:t>정보를  받는다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Method&gt;&gt; </a:t>
            </a:r>
            <a:r>
              <a:rPr lang="ko-KR" altLang="en-US" sz="1800" dirty="0" smtClean="0"/>
              <a:t>폼의 정보를 서버에 전송하는 방식</a:t>
            </a:r>
            <a:endParaRPr lang="en-US" altLang="ko-KR" sz="1800" dirty="0" smtClean="0"/>
          </a:p>
          <a:p>
            <a:r>
              <a:rPr lang="en-US" altLang="ko-KR" sz="1800" dirty="0" smtClean="0"/>
              <a:t>&gt;&gt;</a:t>
            </a:r>
            <a:r>
              <a:rPr lang="ko-KR" altLang="en-US" sz="1800" dirty="0" smtClean="0"/>
              <a:t>기본이 </a:t>
            </a:r>
            <a:r>
              <a:rPr lang="en-US" altLang="ko-KR" sz="1800" dirty="0" smtClean="0"/>
              <a:t>get </a:t>
            </a:r>
            <a:r>
              <a:rPr lang="ko-KR" altLang="en-US" sz="1800" dirty="0" smtClean="0"/>
              <a:t>방식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서버페이지</a:t>
            </a:r>
            <a:r>
              <a:rPr lang="en-US" altLang="ko-KR" sz="1800" dirty="0" smtClean="0"/>
              <a:t>(PHP)</a:t>
            </a:r>
            <a:endParaRPr lang="en-US" altLang="ko-KR" sz="1800" dirty="0"/>
          </a:p>
          <a:p>
            <a:r>
              <a:rPr lang="en-US" altLang="ko-KR" sz="1800" dirty="0" smtClean="0"/>
              <a:t>$_POST[‘name’];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 (request)</a:t>
            </a:r>
            <a:r>
              <a:rPr lang="ko-KR" altLang="en-US" sz="1800" dirty="0" smtClean="0"/>
              <a:t> 정보가 </a:t>
            </a:r>
            <a:r>
              <a:rPr lang="en-US" altLang="ko-KR" sz="1800" dirty="0" smtClean="0"/>
              <a:t>post</a:t>
            </a:r>
            <a:r>
              <a:rPr lang="ko-KR" altLang="en-US" sz="1800" dirty="0" err="1" smtClean="0"/>
              <a:t>일때</a:t>
            </a:r>
            <a:endParaRPr lang="en-US" altLang="ko-KR" sz="1800" dirty="0"/>
          </a:p>
          <a:p>
            <a:r>
              <a:rPr lang="en-US" altLang="ko-KR" sz="1800" dirty="0" smtClean="0"/>
              <a:t>$_GET[‘name’];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(request)</a:t>
            </a:r>
            <a:r>
              <a:rPr lang="ko-KR" altLang="en-US" sz="1800" dirty="0" smtClean="0"/>
              <a:t> 정보가 </a:t>
            </a:r>
            <a:r>
              <a:rPr lang="en-US" altLang="ko-KR" sz="1800" dirty="0" smtClean="0"/>
              <a:t>get</a:t>
            </a:r>
            <a:r>
              <a:rPr lang="ko-KR" altLang="en-US" sz="1800" dirty="0" err="1" smtClean="0"/>
              <a:t>일때</a:t>
            </a:r>
            <a:endParaRPr lang="en-US" altLang="ko-KR" sz="1100" dirty="0" smtClean="0"/>
          </a:p>
          <a:p>
            <a:r>
              <a:rPr lang="en-US" altLang="ko-KR" sz="1800" dirty="0" smtClean="0"/>
              <a:t>$REQUEST[‘name’];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 (request)</a:t>
            </a:r>
            <a:r>
              <a:rPr lang="ko-KR" altLang="en-US" sz="1800" dirty="0" smtClean="0"/>
              <a:t> 정보가 </a:t>
            </a:r>
            <a:r>
              <a:rPr lang="en-US" altLang="ko-KR" sz="1800" dirty="0" smtClean="0"/>
              <a:t>post, get</a:t>
            </a:r>
            <a:r>
              <a:rPr lang="ko-KR" altLang="en-US" sz="1800" dirty="0" smtClean="0"/>
              <a:t> </a:t>
            </a:r>
            <a:endParaRPr lang="en-US" altLang="ko-KR" sz="1100" dirty="0" smtClean="0"/>
          </a:p>
          <a:p>
            <a:endParaRPr lang="en-US" altLang="ko-KR" sz="1800" dirty="0" smtClean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174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Empty(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);//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4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Join2.php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Action=“join2Ok.php” method=“post”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Name type</a:t>
            </a:r>
          </a:p>
          <a:p>
            <a:r>
              <a:rPr lang="en-US" altLang="ko-KR" sz="1800" dirty="0" err="1" smtClean="0"/>
              <a:t>userId</a:t>
            </a:r>
            <a:r>
              <a:rPr lang="en-US" altLang="ko-KR" sz="1800" dirty="0" smtClean="0"/>
              <a:t> text</a:t>
            </a:r>
          </a:p>
          <a:p>
            <a:r>
              <a:rPr lang="en-US" altLang="ko-KR" sz="1800" dirty="0" err="1" smtClean="0"/>
              <a:t>userPw</a:t>
            </a:r>
            <a:r>
              <a:rPr lang="en-US" altLang="ko-KR" sz="1800" dirty="0" smtClean="0"/>
              <a:t> password</a:t>
            </a:r>
            <a:endParaRPr lang="ko-KR" altLang="en-US" sz="1800" dirty="0" smtClean="0"/>
          </a:p>
          <a:p>
            <a:r>
              <a:rPr lang="en-US" altLang="ko-KR" sz="1800" dirty="0" err="1" smtClean="0"/>
              <a:t>userGender</a:t>
            </a:r>
            <a:r>
              <a:rPr lang="en-US" altLang="ko-KR" sz="1800" dirty="0" smtClean="0"/>
              <a:t> radio (</a:t>
            </a:r>
            <a:r>
              <a:rPr lang="en-US" altLang="ko-KR" sz="1800" dirty="0" smtClean="0"/>
              <a:t>name </a:t>
            </a:r>
            <a:r>
              <a:rPr lang="ko-KR" altLang="en-US" sz="1800" dirty="0" smtClean="0"/>
              <a:t>동일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err="1" smtClean="0"/>
              <a:t>userHobbys</a:t>
            </a:r>
            <a:r>
              <a:rPr lang="en-US" altLang="ko-KR" sz="1800" dirty="0" smtClean="0"/>
              <a:t>[] checkbox (name </a:t>
            </a:r>
            <a:r>
              <a:rPr lang="ko-KR" altLang="en-US" sz="1800" dirty="0" smtClean="0"/>
              <a:t>배열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userPhone1 select </a:t>
            </a:r>
          </a:p>
          <a:p>
            <a:r>
              <a:rPr lang="en-US" altLang="ko-KR" sz="1800" dirty="0" smtClean="0"/>
              <a:t>userPhone2 </a:t>
            </a:r>
            <a:r>
              <a:rPr lang="en-US" altLang="ko-KR" sz="1800" dirty="0" smtClean="0"/>
              <a:t>text</a:t>
            </a:r>
          </a:p>
          <a:p>
            <a:r>
              <a:rPr lang="en-US" altLang="ko-KR" sz="1800" dirty="0" smtClean="0"/>
              <a:t>userPhone3 text</a:t>
            </a:r>
            <a:endParaRPr lang="ko-KR" altLang="en-US" sz="1800" dirty="0" smtClean="0"/>
          </a:p>
          <a:p>
            <a:r>
              <a:rPr lang="en-US" altLang="ko-KR" sz="1800" dirty="0" smtClean="0"/>
              <a:t>Submit(</a:t>
            </a:r>
            <a:r>
              <a:rPr lang="ko-KR" altLang="en-US" sz="1800" dirty="0" smtClean="0"/>
              <a:t>회원가입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975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448</Words>
  <Application>Microsoft Office PowerPoint</Application>
  <PresentationFormat>화면 슬라이드 쇼(4:3)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php 자료정리</vt:lpstr>
      <vt:lpstr>PowerPoint 프레젠테이션</vt:lpstr>
      <vt:lpstr>Php변수</vt:lpstr>
      <vt:lpstr>echo*(내장함수: 브라우저의 표시)</vt:lpstr>
      <vt:lpstr>변수의 자료형 “dataㅡ이 자료형에 따라 결정 &gt;&gt; 자바스크립트”</vt:lpstr>
      <vt:lpstr>회원가입 페이지</vt:lpstr>
      <vt:lpstr>슈퍼글로벌 변수</vt:lpstr>
      <vt:lpstr>Empty(변수);//변수</vt:lpstr>
      <vt:lpstr>실습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Windows 사용자</dc:creator>
  <cp:lastModifiedBy>Windows 사용자</cp:lastModifiedBy>
  <cp:revision>67</cp:revision>
  <dcterms:created xsi:type="dcterms:W3CDTF">2018-04-02T01:02:49Z</dcterms:created>
  <dcterms:modified xsi:type="dcterms:W3CDTF">2018-04-02T08:24:02Z</dcterms:modified>
</cp:coreProperties>
</file>