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9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46E1-B6AD-4DF0-820E-EB41C3A9544D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D1BA-BEAF-4032-A4F9-CA4913CC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r>
              <a:rPr lang="en-US" altLang="ko-KR" dirty="0" err="1" smtClean="0"/>
              <a:t>sw</a:t>
            </a:r>
            <a:r>
              <a:rPr lang="ko-KR" altLang="en-US" dirty="0" smtClean="0"/>
              <a:t>기초기술활용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변정</a:t>
            </a:r>
            <a:r>
              <a:rPr lang="ko-KR" altLang="en-US" dirty="0" err="1"/>
              <a:t>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7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82" y="1600200"/>
            <a:ext cx="3771635" cy="4525963"/>
          </a:xfrm>
        </p:spPr>
      </p:pic>
    </p:spTree>
    <p:extLst>
      <p:ext uri="{BB962C8B-B14F-4D97-AF65-F5344CB8AC3E}">
        <p14:creationId xmlns:p14="http://schemas.microsoft.com/office/powerpoint/2010/main" val="22139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572"/>
            <a:ext cx="3054539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780657" cy="4525963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36712"/>
            <a:ext cx="2780657" cy="3785041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97152"/>
            <a:ext cx="2780657" cy="17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</a:t>
            </a:r>
            <a:r>
              <a:rPr lang="ko-KR" altLang="en-US" dirty="0"/>
              <a:t>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3" y="1600200"/>
            <a:ext cx="2606433" cy="4525963"/>
          </a:xfrm>
        </p:spPr>
      </p:pic>
    </p:spTree>
    <p:extLst>
      <p:ext uri="{BB962C8B-B14F-4D97-AF65-F5344CB8AC3E}">
        <p14:creationId xmlns:p14="http://schemas.microsoft.com/office/powerpoint/2010/main" val="40400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응용sw기초기술활용</vt:lpstr>
      <vt:lpstr>html</vt:lpstr>
      <vt:lpstr>Css</vt:lpstr>
      <vt:lpstr>완성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Windows 사용자</dc:creator>
  <cp:lastModifiedBy>Windows 사용자</cp:lastModifiedBy>
  <cp:revision>1</cp:revision>
  <dcterms:created xsi:type="dcterms:W3CDTF">2018-03-13T07:56:12Z</dcterms:created>
  <dcterms:modified xsi:type="dcterms:W3CDTF">2018-03-13T08:01:02Z</dcterms:modified>
</cp:coreProperties>
</file>