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8" autoAdjust="0"/>
  </p:normalViewPr>
  <p:slideViewPr>
    <p:cSldViewPr>
      <p:cViewPr varScale="1">
        <p:scale>
          <a:sx n="99" d="100"/>
          <a:sy n="99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2FC0F-00CA-4E70-9095-F2931623B89C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3CB18-12CE-48C8-97EB-7E5DE89AE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프로젝트를 생성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폴더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3CB18-12CE-48C8-97EB-7E5DE89AEB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7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구조 를 잡았습니다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3CB18-12CE-48C8-97EB-7E5DE89AEB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5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구조를 </a:t>
            </a:r>
            <a:r>
              <a:rPr lang="ko-KR" altLang="en-US" dirty="0" err="1" smtClean="0"/>
              <a:t>잡은곳에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index.css</a:t>
            </a:r>
            <a:r>
              <a:rPr lang="ko-KR" altLang="en-US" dirty="0" smtClean="0"/>
              <a:t>로 디자인을 입혔습니다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3CB18-12CE-48C8-97EB-7E5DE89AEB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9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기본이 되는 </a:t>
            </a:r>
            <a:r>
              <a:rPr lang="en-US" altLang="ko-KR" dirty="0" smtClean="0"/>
              <a:t>reset.css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3CB18-12CE-48C8-97EB-7E5DE89AEB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2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3CB18-12CE-48C8-97EB-7E5DE89AEB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3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3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F849-408C-4FEC-8300-A136CDC1556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9EBE-9A60-4598-B088-F012D8A6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변정찬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58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아이리버</a:t>
            </a:r>
            <a:r>
              <a:rPr lang="ko-KR" altLang="en-US" dirty="0" smtClean="0"/>
              <a:t> 홈페이지 나누기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4107088" cy="391703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42" y="1916832"/>
            <a:ext cx="3956429" cy="39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폴더생성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2382044"/>
            <a:ext cx="2486025" cy="2962275"/>
          </a:xfrm>
        </p:spPr>
      </p:pic>
    </p:spTree>
    <p:extLst>
      <p:ext uri="{BB962C8B-B14F-4D97-AF65-F5344CB8AC3E}">
        <p14:creationId xmlns:p14="http://schemas.microsoft.com/office/powerpoint/2010/main" val="106580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1" y="1600200"/>
            <a:ext cx="3764038" cy="4525963"/>
          </a:xfrm>
        </p:spPr>
      </p:pic>
    </p:spTree>
    <p:extLst>
      <p:ext uri="{BB962C8B-B14F-4D97-AF65-F5344CB8AC3E}">
        <p14:creationId xmlns:p14="http://schemas.microsoft.com/office/powerpoint/2010/main" val="360687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3509689" cy="452596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06" y="2132856"/>
            <a:ext cx="4245919" cy="3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5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Reset.css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967706"/>
            <a:ext cx="4819650" cy="3790950"/>
          </a:xfrm>
        </p:spPr>
      </p:pic>
    </p:spTree>
    <p:extLst>
      <p:ext uri="{BB962C8B-B14F-4D97-AF65-F5344CB8AC3E}">
        <p14:creationId xmlns:p14="http://schemas.microsoft.com/office/powerpoint/2010/main" val="377177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95" y="1600200"/>
            <a:ext cx="5505810" cy="4525963"/>
          </a:xfrm>
        </p:spPr>
      </p:pic>
    </p:spTree>
    <p:extLst>
      <p:ext uri="{BB962C8B-B14F-4D97-AF65-F5344CB8AC3E}">
        <p14:creationId xmlns:p14="http://schemas.microsoft.com/office/powerpoint/2010/main" val="180790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화면 슬라이드 쇼(4:3)</PresentationFormat>
  <Paragraphs>18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실습 과정</vt:lpstr>
      <vt:lpstr>아이리버 홈페이지 나누기</vt:lpstr>
      <vt:lpstr>프로젝트 폴더생성</vt:lpstr>
      <vt:lpstr>Html 구조</vt:lpstr>
      <vt:lpstr>Css 디자인</vt:lpstr>
      <vt:lpstr>Reset.css</vt:lpstr>
      <vt:lpstr>완성.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2018-02-27T07:25:20Z</dcterms:created>
  <dcterms:modified xsi:type="dcterms:W3CDTF">2018-02-27T07:32:45Z</dcterms:modified>
</cp:coreProperties>
</file>