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8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0EA3-4568-428A-9E51-60D89BD3A312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132-2F42-4496-A028-EF9C035CE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9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0EA3-4568-428A-9E51-60D89BD3A312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132-2F42-4496-A028-EF9C035CE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9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0EA3-4568-428A-9E51-60D89BD3A312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132-2F42-4496-A028-EF9C035CE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2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0EA3-4568-428A-9E51-60D89BD3A312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132-2F42-4496-A028-EF9C035CE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9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0EA3-4568-428A-9E51-60D89BD3A312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132-2F42-4496-A028-EF9C035CE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2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0EA3-4568-428A-9E51-60D89BD3A312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132-2F42-4496-A028-EF9C035CE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5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0EA3-4568-428A-9E51-60D89BD3A312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132-2F42-4496-A028-EF9C035CE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8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0EA3-4568-428A-9E51-60D89BD3A312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132-2F42-4496-A028-EF9C035CE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0EA3-4568-428A-9E51-60D89BD3A312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132-2F42-4496-A028-EF9C035CE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0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0EA3-4568-428A-9E51-60D89BD3A312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132-2F42-4496-A028-EF9C035CE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61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0EA3-4568-428A-9E51-60D89BD3A312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132-2F42-4496-A028-EF9C035CE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2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0EA3-4568-428A-9E51-60D89BD3A312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42132-2F42-4496-A028-EF9C035CE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6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3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4536505" cy="3760587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96752"/>
            <a:ext cx="3654943" cy="3744416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04102"/>
            <a:ext cx="4971779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7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00" y="1600200"/>
            <a:ext cx="3011200" cy="4525963"/>
          </a:xfrm>
        </p:spPr>
      </p:pic>
    </p:spTree>
    <p:extLst>
      <p:ext uri="{BB962C8B-B14F-4D97-AF65-F5344CB8AC3E}">
        <p14:creationId xmlns:p14="http://schemas.microsoft.com/office/powerpoint/2010/main" val="389557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script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2001044"/>
            <a:ext cx="6134100" cy="3724275"/>
          </a:xfrm>
        </p:spPr>
      </p:pic>
    </p:spTree>
    <p:extLst>
      <p:ext uri="{BB962C8B-B14F-4D97-AF65-F5344CB8AC3E}">
        <p14:creationId xmlns:p14="http://schemas.microsoft.com/office/powerpoint/2010/main" val="169507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구현페이</a:t>
            </a:r>
            <a:r>
              <a:rPr lang="ko-KR" altLang="en-US" dirty="0"/>
              <a:t>지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1" y="1600200"/>
            <a:ext cx="4501498" cy="4525963"/>
          </a:xfrm>
        </p:spPr>
      </p:pic>
    </p:spTree>
    <p:extLst>
      <p:ext uri="{BB962C8B-B14F-4D97-AF65-F5344CB8AC3E}">
        <p14:creationId xmlns:p14="http://schemas.microsoft.com/office/powerpoint/2010/main" val="381379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화면구현</vt:lpstr>
      <vt:lpstr>html</vt:lpstr>
      <vt:lpstr>css</vt:lpstr>
      <vt:lpstr>script</vt:lpstr>
      <vt:lpstr>구현페이지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화면구현</dc:title>
  <dc:creator>Windows 사용자</dc:creator>
  <cp:lastModifiedBy>Windows 사용자</cp:lastModifiedBy>
  <cp:revision>1</cp:revision>
  <dcterms:created xsi:type="dcterms:W3CDTF">2018-03-22T07:34:41Z</dcterms:created>
  <dcterms:modified xsi:type="dcterms:W3CDTF">2018-03-22T07:37:41Z</dcterms:modified>
</cp:coreProperties>
</file>