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24" autoAdjust="0"/>
  </p:normalViewPr>
  <p:slideViewPr>
    <p:cSldViewPr>
      <p:cViewPr varScale="1">
        <p:scale>
          <a:sx n="74" d="100"/>
          <a:sy n="74" d="100"/>
        </p:scale>
        <p:origin x="-10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9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9D24-2EDA-4C91-9B1F-D188412ABD6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D5EA-14B4-416F-96DB-C6B132C62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4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81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여러가지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.animate({'</a:t>
            </a:r>
            <a:r>
              <a:rPr lang="ko-KR" altLang="en-US" sz="1200" dirty="0"/>
              <a:t>속성</a:t>
            </a:r>
            <a:r>
              <a:rPr lang="en-US" altLang="ko-KR" sz="1200" dirty="0"/>
              <a:t>':'</a:t>
            </a:r>
            <a:r>
              <a:rPr lang="ko-KR" altLang="en-US" sz="1200" dirty="0"/>
              <a:t>값</a:t>
            </a:r>
            <a:r>
              <a:rPr lang="en-US" altLang="ko-KR" sz="1200" dirty="0"/>
              <a:t>',</a:t>
            </a:r>
            <a:r>
              <a:rPr lang="ko-KR" altLang="en-US" sz="1200" dirty="0"/>
              <a:t>시간</a:t>
            </a:r>
            <a:r>
              <a:rPr lang="en-US" altLang="ko-KR" sz="1200" dirty="0" smtClean="0"/>
              <a:t>}); 1000 = 1</a:t>
            </a:r>
            <a:r>
              <a:rPr lang="ko-KR" altLang="en-US" sz="1200" dirty="0" smtClean="0"/>
              <a:t>초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setInterval</a:t>
            </a:r>
            <a:r>
              <a:rPr lang="en-US" altLang="ko-KR" sz="1200" dirty="0" smtClean="0"/>
              <a:t>() &lt;&lt;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.offset() &lt;&lt; </a:t>
            </a:r>
            <a:r>
              <a:rPr lang="ko-KR" altLang="en-US" sz="1200" dirty="0" smtClean="0"/>
              <a:t>위치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.siblings() &lt;&lt;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addClass</a:t>
            </a:r>
            <a:r>
              <a:rPr lang="en-US" altLang="ko-KR" sz="1200" dirty="0" smtClean="0"/>
              <a:t>() &lt;&lt;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removeClass</a:t>
            </a:r>
            <a:r>
              <a:rPr lang="en-US" altLang="ko-KR" sz="1200" dirty="0" smtClean="0"/>
              <a:t>() &lt;&lt;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20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1. find()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2. add()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3. next</a:t>
            </a:r>
            <a:r>
              <a:rPr lang="en-US" altLang="ko-KR" sz="1200" dirty="0" smtClean="0"/>
              <a:t>()</a:t>
            </a:r>
          </a:p>
          <a:p>
            <a:r>
              <a:rPr lang="ko-KR" altLang="en-US" sz="1200" dirty="0" smtClean="0"/>
              <a:t>조회한 요소 바로 다음에 오는 형제 요소 선택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다음 형제 하나만</a:t>
            </a:r>
            <a:r>
              <a:rPr lang="en-US" altLang="ko-KR" sz="1200" dirty="0" smtClean="0"/>
              <a:t>”)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en-US" altLang="ko-KR" sz="1200" dirty="0" err="1"/>
              <a:t>nextAll</a:t>
            </a:r>
            <a:r>
              <a:rPr lang="en-US" altLang="ko-KR" sz="1200" dirty="0" smtClean="0"/>
              <a:t>()</a:t>
            </a:r>
          </a:p>
          <a:p>
            <a:r>
              <a:rPr lang="ko-KR" altLang="en-US" sz="1200" dirty="0" smtClean="0"/>
              <a:t>조회한 요소 모든 형제 요소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 smtClean="0"/>
              <a:t>조회한 요소 바로 전에 오는 형제 요소 선택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앞의 형제 하나만</a:t>
            </a:r>
            <a:r>
              <a:rPr lang="en-US" altLang="ko-KR" sz="1200" dirty="0" smtClean="0"/>
              <a:t>”)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00528" y="1711643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6. </a:t>
            </a:r>
            <a:r>
              <a:rPr lang="en-US" altLang="ko-KR" sz="1200" dirty="0" err="1"/>
              <a:t>prevALL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조회한 요소 이전의 모든 형제 요소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7. siblings()</a:t>
            </a:r>
          </a:p>
          <a:p>
            <a:r>
              <a:rPr lang="ko-KR" altLang="en-US" sz="1200" dirty="0"/>
              <a:t>자신은 뺀 조회한 모든 형제요소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8. parent()</a:t>
            </a:r>
          </a:p>
          <a:p>
            <a:r>
              <a:rPr lang="ko-KR" altLang="en-US" sz="1200" dirty="0"/>
              <a:t>조회한 요소의 부모 요소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9. children()</a:t>
            </a:r>
          </a:p>
          <a:p>
            <a:r>
              <a:rPr lang="ko-KR" altLang="en-US" sz="1200" dirty="0"/>
              <a:t>조회한 요소의 자식 요소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08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스크롤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$(window).scroll(function(e){</a:t>
            </a:r>
          </a:p>
          <a:p>
            <a:r>
              <a:rPr lang="en-US" altLang="ko-KR" sz="2800" dirty="0"/>
              <a:t>	console.log($(window).</a:t>
            </a:r>
            <a:r>
              <a:rPr lang="en-US" altLang="ko-KR" sz="2800" dirty="0" err="1"/>
              <a:t>scrollTop</a:t>
            </a:r>
            <a:r>
              <a:rPr lang="en-US" altLang="ko-KR" sz="2800" dirty="0"/>
              <a:t>());</a:t>
            </a:r>
          </a:p>
          <a:p>
            <a:r>
              <a:rPr lang="en-US" altLang="ko-KR" sz="2800" dirty="0"/>
              <a:t>});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786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스크롤 </a:t>
            </a:r>
            <a:r>
              <a:rPr lang="en-US" altLang="ko-KR" dirty="0" smtClean="0"/>
              <a:t>animate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2529681"/>
            <a:ext cx="5191125" cy="2667000"/>
          </a:xfrm>
        </p:spPr>
      </p:pic>
    </p:spTree>
    <p:extLst>
      <p:ext uri="{BB962C8B-B14F-4D97-AF65-F5344CB8AC3E}">
        <p14:creationId xmlns:p14="http://schemas.microsoft.com/office/powerpoint/2010/main" val="21010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FadeIn</a:t>
            </a:r>
            <a:r>
              <a:rPr lang="en-US" altLang="ko-KR" sz="1600" dirty="0" smtClean="0"/>
              <a:t>()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“</a:t>
            </a:r>
            <a:r>
              <a:rPr lang="ko-KR" altLang="en-US" sz="1600" dirty="0" smtClean="0"/>
              <a:t>서서히 시간만큼 나타나라</a:t>
            </a:r>
            <a:r>
              <a:rPr lang="en-US" altLang="ko-KR" sz="1600" dirty="0" smtClean="0"/>
              <a:t>~” none &gt; block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fadeOut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“</a:t>
            </a:r>
            <a:r>
              <a:rPr lang="ko-KR" altLang="en-US" sz="1600" dirty="0" smtClean="0"/>
              <a:t>서서히 시간만큼 사라져라</a:t>
            </a:r>
            <a:r>
              <a:rPr lang="en-US" altLang="ko-KR" sz="1600" dirty="0" smtClean="0"/>
              <a:t>~” none &gt; block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fadeToggle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fadeIn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콜백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fadeIn</a:t>
            </a:r>
            <a:r>
              <a:rPr lang="en-US" altLang="ko-KR" sz="1600" dirty="0" smtClean="0"/>
              <a:t>();// 400 </a:t>
            </a:r>
            <a:r>
              <a:rPr lang="ko-KR" altLang="en-US" sz="1600" dirty="0" smtClean="0"/>
              <a:t>기본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870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Effect2 </a:t>
            </a:r>
            <a:br>
              <a:rPr lang="en-US" altLang="ko-KR" sz="2800" dirty="0" smtClean="0"/>
            </a:b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</a:rPr>
              <a:t>어떤 이벤트를 통해 구현되는 효과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”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hide()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Block &gt;&gt; none(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show()</a:t>
            </a:r>
            <a:endParaRPr lang="en-US" altLang="ko-KR" sz="1600" dirty="0"/>
          </a:p>
          <a:p>
            <a:r>
              <a:rPr lang="en-US" altLang="ko-KR" sz="1600" dirty="0" smtClean="0"/>
              <a:t>none &gt;&gt; block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slide()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stop(</a:t>
            </a:r>
            <a:r>
              <a:rPr lang="ko-KR" altLang="en-US" sz="1600" dirty="0"/>
              <a:t>시간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</a:t>
            </a:r>
            <a:r>
              <a:rPr lang="en-US" altLang="ko-KR" sz="1600" dirty="0" smtClean="0"/>
              <a:t>); /</a:t>
            </a:r>
          </a:p>
          <a:p>
            <a:r>
              <a:rPr lang="ko-KR" altLang="en-US" sz="1600" dirty="0" smtClean="0"/>
              <a:t>실행되고 있는 </a:t>
            </a:r>
            <a:r>
              <a:rPr lang="en-US" altLang="ko-KR" sz="1600" dirty="0" smtClean="0"/>
              <a:t>animation</a:t>
            </a:r>
            <a:r>
              <a:rPr lang="ko-KR" altLang="en-US" sz="1600" smtClean="0"/>
              <a:t>을 중지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callback();// </a:t>
            </a:r>
            <a:r>
              <a:rPr lang="en-US" altLang="ko-KR" sz="1600" dirty="0"/>
              <a:t>400 </a:t>
            </a:r>
            <a:r>
              <a:rPr lang="ko-KR" altLang="en-US" sz="1600" dirty="0" smtClean="0"/>
              <a:t>기본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Method chaining</a:t>
            </a:r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200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Animate css3 &gt;&gt; transition, </a:t>
            </a:r>
            <a:r>
              <a:rPr lang="en-US" altLang="ko-KR" sz="2400" dirty="0" err="1" smtClean="0"/>
              <a:t>transform,animation</a:t>
            </a:r>
            <a:endParaRPr lang="en-US" altLang="ko-KR" sz="2400" dirty="0" smtClean="0"/>
          </a:p>
          <a:p>
            <a:r>
              <a:rPr lang="ko-KR" altLang="en-US" sz="2400" dirty="0" smtClean="0"/>
              <a:t>이게 </a:t>
            </a:r>
            <a:r>
              <a:rPr lang="ko-KR" altLang="en-US" sz="2400" dirty="0" err="1" smtClean="0"/>
              <a:t>모든게</a:t>
            </a:r>
            <a:r>
              <a:rPr lang="ko-KR" altLang="en-US" sz="2400" dirty="0" smtClean="0"/>
              <a:t> 다 </a:t>
            </a:r>
            <a:r>
              <a:rPr lang="ko-KR" altLang="en-US" sz="2400" dirty="0" err="1" smtClean="0"/>
              <a:t>합쳐놓은게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jquery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effect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126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$(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$('*')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전체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html,body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클래스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 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하위</a:t>
            </a:r>
          </a:p>
          <a:p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&gt;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자식</a:t>
            </a:r>
          </a:p>
          <a:p>
            <a:endParaRPr lang="ko-KR" altLang="en-US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형제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바로 다음 형제만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$('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~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')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형제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다음에 모든 형제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$(“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:not(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선택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)”)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중에 제외 빼고 나머지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$(‘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:first’);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선택자중에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첫번째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$(‘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:last’);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727078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:contains(‘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’)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안에 값이 있느냐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</a:t>
            </a:r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div:has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(‘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태그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’)) div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중에서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h1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있는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div</a:t>
            </a: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$(‘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:nth-child(index)’)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중에서 자식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첫번째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$(‘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’).</a:t>
            </a:r>
            <a:r>
              <a:rPr lang="en-US" altLang="ko-KR" sz="1200" dirty="0" err="1" smtClean="0">
                <a:latin typeface="나눔바른고딕" pitchFamily="50" charset="-127"/>
                <a:ea typeface="나눔바른고딕" pitchFamily="50" charset="-127"/>
              </a:rPr>
              <a:t>eq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인텍스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); // </a:t>
            </a:r>
            <a:r>
              <a:rPr lang="ko-KR" altLang="en-US" sz="1200" dirty="0" err="1" smtClean="0">
                <a:latin typeface="나눔바른고딕" pitchFamily="50" charset="-127"/>
                <a:ea typeface="나눔바른고딕" pitchFamily="50" charset="-127"/>
              </a:rPr>
              <a:t>선택자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리스트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에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0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번지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관련 요소를 </a:t>
            </a:r>
            <a:r>
              <a:rPr lang="en-US" altLang="ko-KR" sz="1400" dirty="0" err="1" smtClean="0"/>
              <a:t>get,set</a:t>
            </a:r>
            <a:endParaRPr lang="ko-KR" altLang="en-US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 smtClean="0"/>
              <a:t>$(‘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’).html(); get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$(‘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’).html(‘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’); set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.text(); </a:t>
            </a:r>
            <a:r>
              <a:rPr lang="ko-KR" altLang="en-US" sz="1400" dirty="0" smtClean="0"/>
              <a:t>선택자의 </a:t>
            </a:r>
            <a:r>
              <a:rPr lang="en-US" altLang="ko-KR" sz="1400" dirty="0" smtClean="0"/>
              <a:t>text content get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.text(‘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’); </a:t>
            </a:r>
            <a:r>
              <a:rPr lang="ko-KR" altLang="en-US" sz="1400" dirty="0" smtClean="0"/>
              <a:t>선택자의 </a:t>
            </a:r>
            <a:r>
              <a:rPr lang="en-US" altLang="ko-KR" sz="1400" dirty="0" smtClean="0"/>
              <a:t>text content set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’); get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’,’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’); get</a:t>
            </a:r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’:’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’:’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’:’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’, 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’:’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’); set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attr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attr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’) get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attr</a:t>
            </a:r>
            <a:r>
              <a:rPr lang="en-US" altLang="ko-KR" sz="1400" dirty="0" smtClean="0"/>
              <a:t>(‘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’,’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’) set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$(this).find(‘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’) </a:t>
            </a:r>
            <a:r>
              <a:rPr lang="ko-KR" altLang="en-US" sz="1400" dirty="0" smtClean="0"/>
              <a:t>자신의 하위 태그 중에서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$.</a:t>
            </a:r>
            <a:r>
              <a:rPr lang="en-US" altLang="ko-KR" sz="1400" dirty="0" err="1" smtClean="0"/>
              <a:t>fadeIn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) none &gt;&gt; block “</a:t>
            </a:r>
            <a:r>
              <a:rPr lang="ko-KR" altLang="en-US" sz="1400" dirty="0" smtClean="0"/>
              <a:t>서서히 나타나라</a:t>
            </a:r>
            <a:r>
              <a:rPr lang="en-US" altLang="ko-KR" sz="1400" dirty="0" smtClean="0"/>
              <a:t>”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$.</a:t>
            </a:r>
            <a:r>
              <a:rPr lang="en-US" altLang="ko-KR" sz="1400" dirty="0" err="1" smtClean="0"/>
              <a:t>fadeOut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시간</a:t>
            </a:r>
            <a:r>
              <a:rPr lang="en-US" altLang="ko-KR" sz="1400" dirty="0"/>
              <a:t>) block </a:t>
            </a:r>
            <a:r>
              <a:rPr lang="en-US" altLang="ko-KR" sz="1400" dirty="0" smtClean="0"/>
              <a:t>&gt;&gt; </a:t>
            </a:r>
            <a:r>
              <a:rPr lang="en-US" altLang="ko-KR" sz="1400" dirty="0"/>
              <a:t>none </a:t>
            </a:r>
            <a:r>
              <a:rPr lang="en-US" altLang="ko-KR" sz="1400" dirty="0" smtClean="0"/>
              <a:t>“</a:t>
            </a:r>
            <a:r>
              <a:rPr lang="ko-KR" altLang="en-US" sz="1400" dirty="0"/>
              <a:t>서서히 </a:t>
            </a:r>
            <a:r>
              <a:rPr lang="ko-KR" altLang="en-US" sz="1400" dirty="0" smtClean="0"/>
              <a:t>사라져</a:t>
            </a:r>
            <a:r>
              <a:rPr lang="ko-KR" altLang="en-US" sz="1400" dirty="0"/>
              <a:t>라</a:t>
            </a:r>
            <a:r>
              <a:rPr lang="en-US" altLang="ko-KR" sz="1400" dirty="0" smtClean="0"/>
              <a:t>”0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91" y="1600200"/>
            <a:ext cx="4161418" cy="4525963"/>
          </a:xfrm>
        </p:spPr>
      </p:pic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정중앙</a:t>
            </a:r>
            <a:r>
              <a:rPr lang="ko-KR" altLang="en-US" dirty="0" smtClean="0"/>
              <a:t> 공식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자신의 </a:t>
            </a:r>
            <a:r>
              <a:rPr lang="en-US" altLang="ko-KR" sz="2800" dirty="0" smtClean="0"/>
              <a:t>left = </a:t>
            </a:r>
            <a:r>
              <a:rPr lang="ko-KR" altLang="en-US" sz="2800" dirty="0" smtClean="0"/>
              <a:t>부모너비</a:t>
            </a:r>
            <a:r>
              <a:rPr lang="en-US" altLang="ko-KR" sz="2800" dirty="0" smtClean="0"/>
              <a:t>/2-</a:t>
            </a:r>
            <a:r>
              <a:rPr lang="ko-KR" altLang="en-US" sz="2800" dirty="0" smtClean="0"/>
              <a:t>자신너비</a:t>
            </a:r>
            <a:r>
              <a:rPr lang="en-US" altLang="ko-KR" sz="2800" dirty="0" smtClean="0"/>
              <a:t>/2</a:t>
            </a:r>
          </a:p>
          <a:p>
            <a:endParaRPr lang="en-US" altLang="ko-KR" sz="2800" dirty="0"/>
          </a:p>
          <a:p>
            <a:r>
              <a:rPr lang="ko-KR" altLang="en-US" sz="2800" dirty="0"/>
              <a:t>자신의 </a:t>
            </a:r>
            <a:r>
              <a:rPr lang="en-US" altLang="ko-KR" sz="2800" dirty="0" smtClean="0"/>
              <a:t>top </a:t>
            </a:r>
            <a:r>
              <a:rPr lang="en-US" altLang="ko-KR" sz="2800" dirty="0"/>
              <a:t>= </a:t>
            </a:r>
            <a:r>
              <a:rPr lang="ko-KR" altLang="en-US" sz="2800" dirty="0" smtClean="0"/>
              <a:t>부모높</a:t>
            </a:r>
            <a:r>
              <a:rPr lang="ko-KR" altLang="en-US" sz="2800" dirty="0"/>
              <a:t>이</a:t>
            </a:r>
            <a:r>
              <a:rPr lang="en-US" altLang="ko-KR" sz="2800" dirty="0" smtClean="0"/>
              <a:t>/2-</a:t>
            </a:r>
            <a:r>
              <a:rPr lang="ko-KR" altLang="en-US" sz="2800" dirty="0" smtClean="0"/>
              <a:t>자신높이</a:t>
            </a:r>
            <a:r>
              <a:rPr lang="en-US" altLang="ko-KR" sz="2800" dirty="0" smtClean="0"/>
              <a:t>/</a:t>
            </a:r>
            <a:r>
              <a:rPr lang="en-US" altLang="ko-KR" sz="2800" dirty="0"/>
              <a:t>2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84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여러가지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r>
              <a:rPr lang="en-US" altLang="ko-KR" sz="1100" dirty="0" smtClean="0"/>
              <a:t>//</a:t>
            </a:r>
            <a:r>
              <a:rPr lang="en-US" altLang="ko-KR" sz="1100" dirty="0" err="1" smtClean="0"/>
              <a:t>append,prepend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등은 </a:t>
            </a:r>
            <a:r>
              <a:rPr lang="ko-KR" altLang="en-US" sz="1100" dirty="0" err="1" smtClean="0"/>
              <a:t>선택자</a:t>
            </a:r>
            <a:r>
              <a:rPr lang="ko-KR" altLang="en-US" sz="1100" dirty="0" smtClean="0"/>
              <a:t> 기준 앞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뒤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1</a:t>
            </a:r>
            <a:r>
              <a:rPr lang="en-US" altLang="ko-KR" sz="1100" dirty="0"/>
              <a:t>. append(value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 smtClean="0"/>
              <a:t>$.append(‘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’) </a:t>
            </a:r>
            <a:r>
              <a:rPr lang="ko-KR" altLang="en-US" sz="1100" dirty="0" err="1" smtClean="0"/>
              <a:t>선택자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마지막 </a:t>
            </a:r>
            <a:r>
              <a:rPr lang="ko-KR" altLang="en-US" sz="1100" dirty="0" err="1" smtClean="0"/>
              <a:t>자식뒤에</a:t>
            </a:r>
            <a:r>
              <a:rPr lang="ko-KR" altLang="en-US" sz="1100" dirty="0" smtClean="0"/>
              <a:t> 추가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r>
              <a:rPr lang="en-US" altLang="ko-KR" sz="1100" dirty="0"/>
              <a:t>2. prepend(value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 smtClean="0"/>
              <a:t>$.prepend(‘</a:t>
            </a:r>
            <a:r>
              <a:rPr lang="ko-KR" altLang="en-US" sz="1100" dirty="0" smtClean="0"/>
              <a:t>값</a:t>
            </a:r>
            <a:r>
              <a:rPr lang="en-US" altLang="ko-KR" sz="1100" dirty="0" smtClean="0"/>
              <a:t>’) </a:t>
            </a:r>
            <a:r>
              <a:rPr lang="ko-KR" altLang="en-US" sz="1100" dirty="0" err="1" smtClean="0"/>
              <a:t>선택자</a:t>
            </a:r>
            <a:r>
              <a:rPr lang="en-US" altLang="ko-KR" sz="1100" dirty="0" smtClean="0"/>
              <a:t> “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자식 앞에 추가</a:t>
            </a:r>
            <a:r>
              <a:rPr lang="en-US" altLang="ko-KR" sz="1100" dirty="0" smtClean="0"/>
              <a:t>”</a:t>
            </a:r>
          </a:p>
          <a:p>
            <a:r>
              <a:rPr lang="en-US" altLang="ko-KR" sz="1100" dirty="0" smtClean="0"/>
              <a:t>//</a:t>
            </a:r>
            <a:r>
              <a:rPr lang="ko-KR" altLang="en-US" sz="1100" dirty="0" smtClean="0"/>
              <a:t>자신의 클래스 </a:t>
            </a:r>
            <a:r>
              <a:rPr lang="en-US" altLang="ko-KR" sz="1100" dirty="0" smtClean="0"/>
              <a:t>on</a:t>
            </a:r>
            <a:r>
              <a:rPr lang="ko-KR" altLang="en-US" sz="1100" dirty="0" smtClean="0"/>
              <a:t>을 추가 그리고 다른 형제는 지움</a:t>
            </a:r>
            <a:endParaRPr lang="en-US" altLang="ko-KR" sz="1100" dirty="0"/>
          </a:p>
          <a:p>
            <a:r>
              <a:rPr lang="en-US" altLang="ko-KR" sz="1100" dirty="0" err="1"/>
              <a:t>liFirst.addClass</a:t>
            </a:r>
            <a:r>
              <a:rPr lang="en-US" altLang="ko-KR" sz="1100" dirty="0"/>
              <a:t>('on').siblings().</a:t>
            </a:r>
            <a:r>
              <a:rPr lang="en-US" altLang="ko-KR" sz="1100" dirty="0" err="1"/>
              <a:t>removeClass</a:t>
            </a:r>
            <a:r>
              <a:rPr lang="en-US" altLang="ko-KR" sz="1100" dirty="0"/>
              <a:t>('on</a:t>
            </a:r>
            <a:r>
              <a:rPr lang="en-US" altLang="ko-KR" sz="1100" dirty="0" smtClean="0"/>
              <a:t>');</a:t>
            </a:r>
          </a:p>
          <a:p>
            <a:r>
              <a:rPr lang="en-US" altLang="ko-KR" sz="1100" dirty="0" smtClean="0"/>
              <a:t>//</a:t>
            </a:r>
            <a:r>
              <a:rPr lang="en-US" altLang="ko-KR" sz="1100" dirty="0" err="1" smtClean="0"/>
              <a:t>removeClass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에서 값을 </a:t>
            </a:r>
            <a:r>
              <a:rPr lang="ko-KR" altLang="en-US" sz="1100" dirty="0" err="1" smtClean="0"/>
              <a:t>안넣으면</a:t>
            </a:r>
            <a:r>
              <a:rPr lang="ko-KR" altLang="en-US" sz="1100" dirty="0" smtClean="0"/>
              <a:t> 다 지움</a:t>
            </a:r>
            <a:endParaRPr lang="en-US" altLang="ko-KR" sz="1100" dirty="0" smtClean="0"/>
          </a:p>
          <a:p>
            <a:r>
              <a:rPr lang="en-US" altLang="ko-KR" sz="1100" dirty="0" err="1"/>
              <a:t>liFirst.addClass</a:t>
            </a:r>
            <a:r>
              <a:rPr lang="en-US" altLang="ko-KR" sz="1100" dirty="0"/>
              <a:t>('on').siblings().</a:t>
            </a:r>
            <a:r>
              <a:rPr lang="en-US" altLang="ko-KR" sz="1100" dirty="0" err="1"/>
              <a:t>removeClass</a:t>
            </a:r>
            <a:r>
              <a:rPr lang="en-US" altLang="ko-KR" sz="1100" dirty="0" smtClean="0"/>
              <a:t>();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r>
              <a:rPr lang="en-US" altLang="ko-KR" sz="1100" dirty="0" smtClean="0"/>
              <a:t>3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appendTo</a:t>
            </a:r>
            <a:r>
              <a:rPr lang="en-US" altLang="ko-KR" sz="1100" dirty="0"/>
              <a:t>(selector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 smtClean="0"/>
              <a:t>(A).</a:t>
            </a:r>
            <a:r>
              <a:rPr lang="en-US" altLang="ko-KR" sz="1100" dirty="0" err="1" smtClean="0"/>
              <a:t>appendTo</a:t>
            </a:r>
            <a:r>
              <a:rPr lang="en-US" altLang="ko-KR" sz="1100" dirty="0" smtClean="0"/>
              <a:t>(B</a:t>
            </a:r>
            <a:r>
              <a:rPr lang="en-US" altLang="ko-KR" sz="1100" dirty="0"/>
              <a:t>) A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B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마지막 자식 뒤로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추가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4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prependTo</a:t>
            </a:r>
            <a:r>
              <a:rPr lang="en-US" altLang="ko-KR" sz="1100" dirty="0"/>
              <a:t>(selector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/>
              <a:t>(A).</a:t>
            </a:r>
            <a:r>
              <a:rPr lang="en-US" altLang="ko-KR" sz="1100" dirty="0" err="1"/>
              <a:t>appendTo</a:t>
            </a:r>
            <a:r>
              <a:rPr lang="en-US" altLang="ko-KR" sz="1100" dirty="0"/>
              <a:t>(B) A</a:t>
            </a:r>
            <a:r>
              <a:rPr lang="ko-KR" altLang="en-US" sz="1100" dirty="0"/>
              <a:t>가 </a:t>
            </a:r>
            <a:r>
              <a:rPr lang="en-US" altLang="ko-KR" sz="1100" dirty="0"/>
              <a:t>B </a:t>
            </a:r>
            <a:r>
              <a:rPr lang="ko-KR" altLang="en-US" sz="1100" dirty="0" smtClean="0"/>
              <a:t>처</a:t>
            </a:r>
            <a:r>
              <a:rPr lang="ko-KR" altLang="en-US" sz="1100" dirty="0"/>
              <a:t>음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자식 </a:t>
            </a:r>
            <a:r>
              <a:rPr lang="ko-KR" altLang="en-US" sz="1100" dirty="0" smtClean="0"/>
              <a:t>앞으로 추가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r>
              <a:rPr lang="en-US" altLang="ko-KR" sz="1100" dirty="0" smtClean="0"/>
              <a:t>5</a:t>
            </a:r>
            <a:r>
              <a:rPr lang="en-US" altLang="ko-KR" sz="1100" dirty="0"/>
              <a:t>. after(value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ko-KR" altLang="en-US" sz="1100" dirty="0"/>
              <a:t>어떤 요소 뒤에 새로운 요소를 추가합니다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99992" y="1628800"/>
            <a:ext cx="43204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77680" y="1700808"/>
            <a:ext cx="375476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100" dirty="0"/>
          </a:p>
          <a:p>
            <a:r>
              <a:rPr lang="en-US" altLang="ko-KR" sz="1100" dirty="0"/>
              <a:t>7. </a:t>
            </a:r>
            <a:r>
              <a:rPr lang="en-US" altLang="ko-KR" sz="1100" dirty="0" err="1"/>
              <a:t>insertAfter</a:t>
            </a:r>
            <a:r>
              <a:rPr lang="en-US" altLang="ko-KR" sz="1100" dirty="0"/>
              <a:t>(selector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 err="1" smtClean="0"/>
              <a:t>A.insertAfter</a:t>
            </a:r>
            <a:r>
              <a:rPr lang="en-US" altLang="ko-KR" sz="1100" dirty="0" smtClean="0"/>
              <a:t>(B</a:t>
            </a:r>
            <a:r>
              <a:rPr lang="en-US" altLang="ko-KR" sz="1100" dirty="0"/>
              <a:t>)</a:t>
            </a:r>
            <a:r>
              <a:rPr lang="ko-KR" altLang="en-US" sz="1100" dirty="0"/>
              <a:t>는 </a:t>
            </a:r>
            <a:r>
              <a:rPr lang="en-US" altLang="ko-KR" sz="1100" dirty="0"/>
              <a:t>B </a:t>
            </a:r>
            <a:r>
              <a:rPr lang="ko-KR" altLang="en-US" sz="1100" dirty="0"/>
              <a:t>뒤에 </a:t>
            </a:r>
            <a:r>
              <a:rPr lang="en-US" altLang="ko-KR" sz="1100" dirty="0"/>
              <a:t>A</a:t>
            </a:r>
            <a:r>
              <a:rPr lang="ko-KR" altLang="en-US" sz="1100" dirty="0"/>
              <a:t>를 추가하는 겁니다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8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insertbefore</a:t>
            </a:r>
            <a:r>
              <a:rPr lang="en-US" altLang="ko-KR" sz="1100" dirty="0"/>
              <a:t>(selector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err="1"/>
              <a:t>A.insertAfter</a:t>
            </a:r>
            <a:r>
              <a:rPr lang="en-US" altLang="ko-KR" sz="1100" dirty="0"/>
              <a:t>(B)</a:t>
            </a:r>
            <a:r>
              <a:rPr lang="ko-KR" altLang="en-US" sz="1100" dirty="0"/>
              <a:t>는 </a:t>
            </a:r>
            <a:r>
              <a:rPr lang="en-US" altLang="ko-KR" sz="1100" dirty="0"/>
              <a:t>B </a:t>
            </a:r>
            <a:r>
              <a:rPr lang="ko-KR" altLang="en-US" sz="1100" dirty="0"/>
              <a:t>앞</a:t>
            </a:r>
            <a:r>
              <a:rPr lang="ko-KR" altLang="en-US" sz="1100" dirty="0" smtClean="0"/>
              <a:t>에 </a:t>
            </a:r>
            <a:r>
              <a:rPr lang="en-US" altLang="ko-KR" sz="1100" dirty="0"/>
              <a:t>A</a:t>
            </a:r>
            <a:r>
              <a:rPr lang="ko-KR" altLang="en-US" sz="1100" dirty="0"/>
              <a:t>를 추가하는 겁니다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9</a:t>
            </a:r>
            <a:r>
              <a:rPr lang="en-US" altLang="ko-KR" sz="1100" dirty="0"/>
              <a:t>. remove</a:t>
            </a:r>
            <a:r>
              <a:rPr lang="en-US" altLang="ko-KR" sz="1100" dirty="0" smtClean="0"/>
              <a:t>()</a:t>
            </a:r>
            <a:endParaRPr lang="en-US" altLang="ko-KR" sz="1100" dirty="0"/>
          </a:p>
          <a:p>
            <a:r>
              <a:rPr lang="ko-KR" altLang="en-US" sz="1100" dirty="0" smtClean="0"/>
              <a:t>선택</a:t>
            </a:r>
            <a:r>
              <a:rPr lang="ko-KR" altLang="en-US" sz="1100" dirty="0"/>
              <a:t>된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요소를 </a:t>
            </a:r>
            <a:r>
              <a:rPr lang="ko-KR" altLang="en-US" sz="1100" dirty="0" smtClean="0"/>
              <a:t>삭</a:t>
            </a:r>
            <a:r>
              <a:rPr lang="ko-KR" altLang="en-US" sz="1100" dirty="0"/>
              <a:t>제</a:t>
            </a:r>
            <a:r>
              <a:rPr lang="ko-KR" altLang="en-US" sz="1100" dirty="0" smtClean="0"/>
              <a:t>합니다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r>
              <a:rPr lang="en-US" altLang="ko-KR" sz="1100" dirty="0"/>
              <a:t>10. empty()</a:t>
            </a:r>
          </a:p>
          <a:p>
            <a:r>
              <a:rPr lang="ko-KR" altLang="en-US" sz="1100" dirty="0" smtClean="0"/>
              <a:t>선택된 요소들의 자식 요소를 삭제한다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e.preventDefault</a:t>
            </a:r>
            <a:r>
              <a:rPr lang="en-US" altLang="ko-KR" sz="1100" dirty="0" smtClean="0"/>
              <a:t>();</a:t>
            </a:r>
          </a:p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기본적으로 적용된 이벤트를 제거</a:t>
            </a:r>
            <a:r>
              <a:rPr lang="en-US" altLang="ko-KR" sz="1100" dirty="0" smtClean="0"/>
              <a:t>”</a:t>
            </a:r>
          </a:p>
          <a:p>
            <a:r>
              <a:rPr lang="en-US" altLang="ko-KR" sz="1100" dirty="0" smtClean="0"/>
              <a:t>a, submit, button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&lt;input type=“submit” </a:t>
            </a:r>
            <a:r>
              <a:rPr lang="en-US" altLang="ko-KR" sz="1100" dirty="0" err="1" smtClean="0"/>
              <a:t>onClick</a:t>
            </a:r>
            <a:r>
              <a:rPr lang="en-US" altLang="ko-KR" sz="1100" dirty="0" smtClean="0"/>
              <a:t>=“”&gt;</a:t>
            </a:r>
          </a:p>
          <a:p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=“naver.com” </a:t>
            </a:r>
            <a:r>
              <a:rPr lang="en-US" altLang="ko-KR" sz="1100" dirty="0" err="1" smtClean="0"/>
              <a:t>onClick</a:t>
            </a:r>
            <a:r>
              <a:rPr lang="en-US" altLang="ko-KR" sz="1100" dirty="0" smtClean="0"/>
              <a:t>=“”&gt;</a:t>
            </a:r>
            <a:r>
              <a:rPr lang="ko-KR" altLang="en-US" sz="1100" dirty="0" smtClean="0"/>
              <a:t>링크</a:t>
            </a:r>
            <a:r>
              <a:rPr lang="en-US" altLang="ko-KR" sz="1100" dirty="0" smtClean="0"/>
              <a:t>&lt;/a&gt;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616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Traversing(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200" dirty="0" smtClean="0"/>
              <a:t>조회한 요소들의 집합에서 원하는 요소를 찾는 </a:t>
            </a: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eq</a:t>
            </a:r>
            <a:r>
              <a:rPr lang="en-US" altLang="ko-KR" sz="1200" dirty="0" smtClean="0"/>
              <a:t>(index)</a:t>
            </a:r>
          </a:p>
          <a:p>
            <a:r>
              <a:rPr lang="en-US" altLang="ko-KR" sz="1200" dirty="0" smtClean="0"/>
              <a:t>Index</a:t>
            </a:r>
            <a:r>
              <a:rPr lang="ko-KR" altLang="en-US" sz="1200" dirty="0" smtClean="0"/>
              <a:t>와 일치한 요소 조회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Filter(</a:t>
            </a:r>
            <a:r>
              <a:rPr lang="ko-KR" altLang="en-US" sz="1200" dirty="0" err="1" smtClean="0"/>
              <a:t>표현식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지정된 </a:t>
            </a:r>
            <a:r>
              <a:rPr lang="ko-KR" altLang="en-US" sz="1200" dirty="0" err="1" smtClean="0"/>
              <a:t>표현식과</a:t>
            </a:r>
            <a:r>
              <a:rPr lang="ko-KR" altLang="en-US" sz="1200" dirty="0" smtClean="0"/>
              <a:t> 일치하는 요소들 조회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Is(</a:t>
            </a:r>
            <a:r>
              <a:rPr lang="ko-KR" altLang="en-US" sz="1200" dirty="0" err="1" smtClean="0"/>
              <a:t>표현식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있느냐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조회한 요소들 중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만족하는 요소가 있으면 </a:t>
            </a:r>
            <a:r>
              <a:rPr lang="en-US" altLang="ko-KR" sz="1200" dirty="0" smtClean="0"/>
              <a:t>true(</a:t>
            </a:r>
            <a:r>
              <a:rPr lang="ko-KR" altLang="en-US" sz="1200" dirty="0" smtClean="0"/>
              <a:t>하나라도 있으면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없으면 </a:t>
            </a:r>
            <a:r>
              <a:rPr lang="en-US" altLang="ko-KR" sz="1200" dirty="0" smtClean="0"/>
              <a:t>false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not</a:t>
            </a:r>
            <a:r>
              <a:rPr lang="en-US" altLang="ko-KR" sz="1200" dirty="0"/>
              <a:t> (</a:t>
            </a:r>
            <a:r>
              <a:rPr lang="ko-KR" altLang="en-US" sz="1200" dirty="0" err="1"/>
              <a:t>표현식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표현식과</a:t>
            </a:r>
            <a:r>
              <a:rPr lang="ko-KR" altLang="en-US" sz="1200" dirty="0" smtClean="0"/>
              <a:t> 일치하지 않는 요소들 조회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End():</a:t>
            </a:r>
          </a:p>
          <a:p>
            <a:r>
              <a:rPr lang="ko-KR" altLang="en-US" sz="1200" dirty="0" err="1" smtClean="0"/>
              <a:t>필터링</a:t>
            </a:r>
            <a:r>
              <a:rPr lang="ko-KR" altLang="en-US" sz="1200" dirty="0" smtClean="0"/>
              <a:t> 이전 단계로 돌리는 </a:t>
            </a:r>
            <a:r>
              <a:rPr lang="ko-KR" altLang="en-US" sz="1200" dirty="0" err="1" smtClean="0"/>
              <a:t>메소드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First()</a:t>
            </a:r>
          </a:p>
          <a:p>
            <a:r>
              <a:rPr lang="ko-KR" altLang="en-US" sz="1200" dirty="0" smtClean="0"/>
              <a:t>요소의 </a:t>
            </a:r>
            <a:r>
              <a:rPr lang="ko-KR" altLang="en-US" sz="1200" dirty="0" err="1" smtClean="0"/>
              <a:t>첫번째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Last()</a:t>
            </a:r>
          </a:p>
          <a:p>
            <a:r>
              <a:rPr lang="ko-KR" altLang="en-US" sz="1200" dirty="0" smtClean="0"/>
              <a:t>요소의 마지막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Find()</a:t>
            </a:r>
          </a:p>
          <a:p>
            <a:r>
              <a:rPr lang="ko-KR" altLang="en-US" sz="1200" dirty="0" err="1" smtClean="0"/>
              <a:t>선택자</a:t>
            </a:r>
            <a:r>
              <a:rPr lang="ko-KR" altLang="en-US" sz="1200" dirty="0" smtClean="0"/>
              <a:t> 하위 에서 </a:t>
            </a:r>
            <a:r>
              <a:rPr lang="ko-KR" altLang="en-US" sz="1200" dirty="0" err="1" smtClean="0"/>
              <a:t>필터링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025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761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JQuery</vt:lpstr>
      <vt:lpstr>$(선택자)</vt:lpstr>
      <vt:lpstr>Html()</vt:lpstr>
      <vt:lpstr>Css()</vt:lpstr>
      <vt:lpstr>attr</vt:lpstr>
      <vt:lpstr>jQuery 실습</vt:lpstr>
      <vt:lpstr>정중앙 공식</vt:lpstr>
      <vt:lpstr>여러가지</vt:lpstr>
      <vt:lpstr>Traversing(탐색)</vt:lpstr>
      <vt:lpstr>여러가지2</vt:lpstr>
      <vt:lpstr>PowerPoint 프레젠테이션</vt:lpstr>
      <vt:lpstr>스크롤 이벤트</vt:lpstr>
      <vt:lpstr>스크롤 animate</vt:lpstr>
      <vt:lpstr>effect</vt:lpstr>
      <vt:lpstr>Effect2  “어떤 이벤트를 통해 구현되는 효과”</vt:lpstr>
      <vt:lpstr>effect3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Windows 사용자</dc:creator>
  <cp:lastModifiedBy>Windows 사용자</cp:lastModifiedBy>
  <cp:revision>109</cp:revision>
  <dcterms:created xsi:type="dcterms:W3CDTF">2018-03-26T05:57:24Z</dcterms:created>
  <dcterms:modified xsi:type="dcterms:W3CDTF">2018-03-30T07:29:48Z</dcterms:modified>
</cp:coreProperties>
</file>