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0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7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9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3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2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2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1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2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61A1-0289-4EC6-9B88-10ACA306EE1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7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86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$</a:t>
            </a:r>
            <a:r>
              <a:rPr lang="en-US" altLang="ko-KR" sz="1800" dirty="0" err="1" smtClean="0"/>
              <a:t>arr</a:t>
            </a:r>
            <a:r>
              <a:rPr lang="en-US" altLang="ko-KR" sz="1800" dirty="0" smtClean="0"/>
              <a:t>=[1,2,3]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$</a:t>
            </a:r>
            <a:r>
              <a:rPr lang="en-US" altLang="ko-KR" sz="1800" dirty="0" err="1" smtClean="0"/>
              <a:t>arr</a:t>
            </a:r>
            <a:r>
              <a:rPr lang="en-US" altLang="ko-KR" sz="1800" dirty="0" smtClean="0"/>
              <a:t>[0]</a:t>
            </a:r>
          </a:p>
          <a:p>
            <a:r>
              <a:rPr lang="en-US" altLang="ko-KR" sz="1800" dirty="0" smtClean="0"/>
              <a:t>$</a:t>
            </a:r>
            <a:r>
              <a:rPr lang="en-US" altLang="ko-KR" sz="1800" dirty="0" err="1" smtClean="0"/>
              <a:t>arr</a:t>
            </a:r>
            <a:r>
              <a:rPr lang="en-US" altLang="ko-KR" sz="1800" dirty="0" smtClean="0"/>
              <a:t>[1]</a:t>
            </a:r>
          </a:p>
          <a:p>
            <a:r>
              <a:rPr lang="en-US" altLang="ko-KR" sz="1800" dirty="0" smtClean="0"/>
              <a:t>$</a:t>
            </a:r>
            <a:r>
              <a:rPr lang="en-US" altLang="ko-KR" sz="1800" dirty="0" err="1" smtClean="0"/>
              <a:t>arr</a:t>
            </a:r>
            <a:r>
              <a:rPr lang="en-US" altLang="ko-KR" sz="1800" dirty="0" smtClean="0"/>
              <a:t>[2]</a:t>
            </a:r>
          </a:p>
          <a:p>
            <a:endParaRPr lang="en-US" altLang="ko-KR" sz="1800" dirty="0"/>
          </a:p>
          <a:p>
            <a:r>
              <a:rPr lang="en-US" altLang="ko-KR" sz="1800" dirty="0" err="1" smtClean="0"/>
              <a:t>foreach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배열이름 </a:t>
            </a:r>
            <a:r>
              <a:rPr lang="en-US" altLang="ko-KR" sz="1800" dirty="0" smtClean="0"/>
              <a:t>as </a:t>
            </a:r>
            <a:r>
              <a:rPr lang="ko-KR" altLang="en-US" sz="1800" dirty="0" err="1" smtClean="0"/>
              <a:t>키값</a:t>
            </a:r>
            <a:r>
              <a:rPr lang="en-US" altLang="ko-KR" sz="1800" dirty="0" smtClean="0"/>
              <a:t>){</a:t>
            </a:r>
          </a:p>
          <a:p>
            <a:r>
              <a:rPr lang="en-US" altLang="ko-KR" sz="1800" dirty="0" smtClean="0"/>
              <a:t>    echo </a:t>
            </a:r>
            <a:r>
              <a:rPr lang="ko-KR" altLang="en-US" sz="1800" dirty="0" err="1" smtClean="0"/>
              <a:t>키값</a:t>
            </a:r>
            <a:r>
              <a:rPr lang="en-US" altLang="ko-KR" sz="1800" dirty="0" smtClean="0"/>
              <a:t>; //</a:t>
            </a:r>
            <a:r>
              <a:rPr lang="ko-KR" altLang="en-US" sz="1800" dirty="0" smtClean="0"/>
              <a:t>키에 저장된 </a:t>
            </a:r>
            <a:r>
              <a:rPr lang="en-US" altLang="ko-KR" sz="1800" dirty="0" smtClean="0"/>
              <a:t>data get</a:t>
            </a:r>
          </a:p>
          <a:p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0720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배열 </a:t>
            </a:r>
            <a:r>
              <a:rPr lang="en-US" altLang="ko-KR" sz="2000" dirty="0" smtClean="0"/>
              <a:t>"</a:t>
            </a:r>
            <a:r>
              <a:rPr lang="ko-KR" altLang="en-US" sz="2000" dirty="0"/>
              <a:t>다수의 </a:t>
            </a:r>
            <a:r>
              <a:rPr lang="en-US" altLang="ko-KR" sz="2000" dirty="0"/>
              <a:t>data</a:t>
            </a:r>
            <a:r>
              <a:rPr lang="ko-KR" altLang="en-US" sz="2000" dirty="0"/>
              <a:t>를 순서대로 </a:t>
            </a:r>
            <a:r>
              <a:rPr lang="ko-KR" altLang="en-US" sz="2000" dirty="0" smtClean="0"/>
              <a:t>그룹화</a:t>
            </a:r>
            <a:r>
              <a:rPr lang="en-US" altLang="ko-KR" sz="2000" dirty="0" smtClean="0"/>
              <a:t>“</a:t>
            </a:r>
          </a:p>
          <a:p>
            <a:endParaRPr lang="en-US" altLang="ko-KR" sz="2000" dirty="0"/>
          </a:p>
          <a:p>
            <a:r>
              <a:rPr lang="en-US" altLang="ko-KR" sz="2000" dirty="0" err="1" smtClean="0"/>
              <a:t>Var_dump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변수</a:t>
            </a:r>
            <a:r>
              <a:rPr lang="en-US" altLang="ko-KR" sz="2000" dirty="0" smtClean="0"/>
              <a:t>) // </a:t>
            </a:r>
            <a:r>
              <a:rPr lang="ko-KR" altLang="en-US" sz="2000" dirty="0" smtClean="0"/>
              <a:t>변수의 </a:t>
            </a:r>
            <a:r>
              <a:rPr lang="ko-KR" altLang="en-US" sz="2000" dirty="0" err="1" smtClean="0"/>
              <a:t>자료형과</a:t>
            </a:r>
            <a:r>
              <a:rPr lang="ko-KR" altLang="en-US" sz="2000" dirty="0" smtClean="0"/>
              <a:t> 값 출력</a:t>
            </a:r>
            <a:endParaRPr lang="en-US" altLang="ko-KR" sz="2000" dirty="0" smtClean="0"/>
          </a:p>
          <a:p>
            <a:r>
              <a:rPr lang="en-US" altLang="ko-KR" sz="2000" dirty="0" err="1" smtClean="0"/>
              <a:t>Print_r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배열</a:t>
            </a:r>
            <a:r>
              <a:rPr lang="en-US" altLang="ko-KR" sz="2000" dirty="0" smtClean="0"/>
              <a:t>) // </a:t>
            </a:r>
            <a:r>
              <a:rPr lang="ko-KR" altLang="en-US" sz="2000" dirty="0" smtClean="0"/>
              <a:t>배열의 구조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103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2603"/>
            <a:ext cx="3609975" cy="4081156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810927"/>
            <a:ext cx="3609975" cy="214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7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2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2469213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72816"/>
            <a:ext cx="136926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7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ko-KR" altLang="en-US" dirty="0" err="1" smtClean="0"/>
              <a:t>연관배열명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$</a:t>
            </a:r>
            <a:r>
              <a:rPr lang="ko-KR" altLang="en-US" sz="2800" dirty="0" err="1" smtClean="0"/>
              <a:t>배열명</a:t>
            </a:r>
            <a:r>
              <a:rPr lang="en-US" altLang="ko-KR" sz="2800" dirty="0" smtClean="0"/>
              <a:t>[“</a:t>
            </a:r>
            <a:r>
              <a:rPr lang="en-US" altLang="ko-KR" sz="2800" dirty="0" err="1" smtClean="0"/>
              <a:t>userId</a:t>
            </a:r>
            <a:r>
              <a:rPr lang="en-US" altLang="ko-KR" sz="2800" dirty="0" smtClean="0"/>
              <a:t>”] = “</a:t>
            </a:r>
            <a:r>
              <a:rPr lang="en-US" altLang="ko-KR" sz="2800" dirty="0" err="1" smtClean="0"/>
              <a:t>soyo</a:t>
            </a:r>
            <a:r>
              <a:rPr lang="en-US" altLang="ko-KR" sz="2800" dirty="0" smtClean="0"/>
              <a:t>”</a:t>
            </a:r>
            <a:br>
              <a:rPr lang="en-US" altLang="ko-KR" sz="2800" dirty="0" smtClean="0"/>
            </a:br>
            <a:r>
              <a:rPr lang="en-US" altLang="ko-KR" sz="2800" dirty="0" smtClean="0"/>
              <a:t>print $</a:t>
            </a:r>
            <a:r>
              <a:rPr lang="ko-KR" altLang="en-US" sz="2800" dirty="0" err="1" smtClean="0"/>
              <a:t>배열명</a:t>
            </a:r>
            <a:r>
              <a:rPr lang="en-US" altLang="ko-KR" sz="2800" dirty="0" smtClean="0"/>
              <a:t>[“</a:t>
            </a:r>
            <a:r>
              <a:rPr lang="en-US" altLang="ko-KR" sz="2800" dirty="0" err="1" smtClean="0"/>
              <a:t>useId</a:t>
            </a:r>
            <a:r>
              <a:rPr lang="en-US" altLang="ko-KR" sz="2800" dirty="0" smtClean="0"/>
              <a:t>”];</a:t>
            </a:r>
          </a:p>
          <a:p>
            <a:r>
              <a:rPr lang="en-US" altLang="ko-KR" sz="2800" dirty="0" smtClean="0"/>
              <a:t>Array</a:t>
            </a:r>
            <a:r>
              <a:rPr lang="ko-KR" altLang="en-US" sz="2800" dirty="0" smtClean="0"/>
              <a:t>함수 이용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할당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$</a:t>
            </a:r>
            <a:r>
              <a:rPr lang="ko-KR" altLang="en-US" sz="2800" dirty="0" smtClean="0"/>
              <a:t>배열 </a:t>
            </a:r>
            <a:r>
              <a:rPr lang="en-US" altLang="ko-KR" sz="2800" dirty="0" smtClean="0"/>
              <a:t>= array(k1=&gt; “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1”, k2=&gt; “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2”);</a:t>
            </a:r>
          </a:p>
          <a:p>
            <a:r>
              <a:rPr lang="en-US" altLang="ko-KR" sz="2800" dirty="0" smtClean="0"/>
              <a:t>$</a:t>
            </a:r>
            <a:r>
              <a:rPr lang="ko-KR" altLang="en-US" sz="2800" dirty="0" smtClean="0"/>
              <a:t>배열 </a:t>
            </a:r>
            <a:r>
              <a:rPr lang="en-US" altLang="ko-KR" sz="2800" dirty="0" smtClean="0"/>
              <a:t>= [k1=&gt; “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1”, k2=&gt; “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2”]; </a:t>
            </a:r>
            <a:r>
              <a:rPr lang="en-US" altLang="ko-KR" sz="2800" dirty="0" err="1" smtClean="0"/>
              <a:t>php</a:t>
            </a:r>
            <a:r>
              <a:rPr lang="en-US" altLang="ko-KR" sz="2800" dirty="0" smtClean="0"/>
              <a:t> 5.4</a:t>
            </a:r>
            <a:r>
              <a:rPr lang="ko-KR" altLang="en-US" sz="2800" dirty="0" smtClean="0"/>
              <a:t>이상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88596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Foreach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Foreach</a:t>
            </a:r>
            <a:r>
              <a:rPr lang="en-US" altLang="ko-KR" sz="2000" dirty="0"/>
              <a:t>(</a:t>
            </a:r>
            <a:r>
              <a:rPr lang="ko-KR" altLang="en-US" sz="2000" dirty="0"/>
              <a:t>배열 </a:t>
            </a:r>
            <a:r>
              <a:rPr lang="en-US" altLang="ko-KR" sz="2000" dirty="0"/>
              <a:t>as </a:t>
            </a:r>
            <a:r>
              <a:rPr lang="en-US" altLang="ko-KR" sz="2000" dirty="0" smtClean="0"/>
              <a:t>$key </a:t>
            </a:r>
            <a:r>
              <a:rPr lang="en-US" altLang="ko-KR" sz="2000" dirty="0"/>
              <a:t>= &gt; </a:t>
            </a:r>
            <a:r>
              <a:rPr lang="en-US" altLang="ko-KR" sz="2000" dirty="0" smtClean="0"/>
              <a:t>$</a:t>
            </a:r>
            <a:r>
              <a:rPr lang="en-US" altLang="ko-KR" sz="2000" dirty="0" err="1" smtClean="0"/>
              <a:t>val</a:t>
            </a:r>
            <a:r>
              <a:rPr lang="en-US" altLang="ko-KR" sz="2000" dirty="0" smtClean="0"/>
              <a:t>){</a:t>
            </a:r>
          </a:p>
          <a:p>
            <a:endParaRPr lang="en-US" altLang="ko-KR" sz="2000" dirty="0"/>
          </a:p>
          <a:p>
            <a:pPr lvl="1"/>
            <a:r>
              <a:rPr lang="en-US" altLang="ko-KR" sz="1600" dirty="0" smtClean="0"/>
              <a:t>Echo $key. “=&gt;”.$</a:t>
            </a:r>
            <a:r>
              <a:rPr lang="en-US" altLang="ko-KR" sz="1600" dirty="0" err="1" smtClean="0"/>
              <a:t>val</a:t>
            </a:r>
            <a:endParaRPr lang="en-US" altLang="ko-KR" sz="16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}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433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Foreach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70732"/>
            <a:ext cx="3667075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74914"/>
            <a:ext cx="3667075" cy="4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Foreach</a:t>
            </a:r>
            <a:r>
              <a:rPr lang="ko-KR" altLang="en-US" dirty="0"/>
              <a:t>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3755586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48" y="1661997"/>
            <a:ext cx="278045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16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41277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하나만 찍힌다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099064"/>
            <a:ext cx="4343400" cy="1528233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&lt;?=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?&gt;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08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err="1" smtClean="0"/>
              <a:t>Php</a:t>
            </a:r>
            <a:r>
              <a:rPr lang="ko-KR" altLang="en-US" sz="2000" dirty="0" smtClean="0"/>
              <a:t>코드는 위치에 상관없이 작성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확장자명 </a:t>
            </a:r>
            <a:r>
              <a:rPr lang="en-US" altLang="ko-KR" sz="2000" dirty="0" err="1" smtClean="0"/>
              <a:t>php</a:t>
            </a:r>
            <a:r>
              <a:rPr lang="ko-KR" altLang="en-US" sz="2000" dirty="0" smtClean="0"/>
              <a:t>면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.html &gt;&gt; </a:t>
            </a:r>
            <a:r>
              <a:rPr lang="en-US" altLang="ko-KR" sz="2000" dirty="0" err="1" smtClean="0"/>
              <a:t>php</a:t>
            </a:r>
            <a:r>
              <a:rPr lang="en-US" altLang="ko-KR" sz="2000" dirty="0" smtClean="0"/>
              <a:t> x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php</a:t>
            </a:r>
            <a:r>
              <a:rPr lang="en-US" altLang="ko-KR" sz="2000" dirty="0" smtClean="0"/>
              <a:t> &gt;&gt; html + </a:t>
            </a:r>
            <a:r>
              <a:rPr lang="en-US" altLang="ko-KR" sz="2000" dirty="0" err="1" smtClean="0"/>
              <a:t>php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둘다</a:t>
            </a:r>
            <a:r>
              <a:rPr lang="ko-KR" altLang="en-US" sz="2000" dirty="0" smtClean="0"/>
              <a:t> 가능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php</a:t>
            </a:r>
            <a:r>
              <a:rPr lang="en-US" altLang="ko-KR" sz="2000" dirty="0" smtClean="0"/>
              <a:t> &gt;&gt; </a:t>
            </a:r>
            <a:r>
              <a:rPr lang="en-US" altLang="ko-KR" sz="2000" dirty="0" err="1" smtClean="0"/>
              <a:t>php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클라이언트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브라우저 </a:t>
            </a:r>
            <a:r>
              <a:rPr lang="en-US" altLang="ko-KR" sz="1600" dirty="0" smtClean="0"/>
              <a:t>	&gt;&gt; </a:t>
            </a:r>
            <a:r>
              <a:rPr lang="ko-KR" altLang="en-US" sz="1600" dirty="0" smtClean="0"/>
              <a:t>서버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     	 form	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  2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php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서버</a:t>
            </a:r>
            <a:r>
              <a:rPr lang="en-US" altLang="ko-KR" sz="1600" dirty="0" smtClean="0"/>
              <a:t>) &gt;&gt;</a:t>
            </a:r>
            <a:r>
              <a:rPr lang="en-US" altLang="ko-KR" sz="1600" dirty="0" err="1" smtClean="0"/>
              <a:t>db</a:t>
            </a:r>
            <a:r>
              <a:rPr lang="ko-KR" altLang="en-US" sz="1600" dirty="0" smtClean="0"/>
              <a:t>관련</a:t>
            </a:r>
            <a:endParaRPr lang="en-US" altLang="ko-KR" sz="1600" dirty="0" smtClean="0"/>
          </a:p>
          <a:p>
            <a:r>
              <a:rPr lang="ko-KR" altLang="en-US" sz="1600" dirty="0" smtClean="0"/>
              <a:t>요청</a:t>
            </a:r>
            <a:r>
              <a:rPr lang="en-US" altLang="ko-KR" sz="1600" dirty="0" smtClean="0"/>
              <a:t>(request)  1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	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  3</a:t>
            </a:r>
            <a:r>
              <a:rPr lang="ko-KR" altLang="en-US" sz="1600" dirty="0" smtClean="0"/>
              <a:t>번 응답</a:t>
            </a:r>
            <a:r>
              <a:rPr lang="en-US" altLang="ko-KR" sz="1600" dirty="0" smtClean="0"/>
              <a:t>(response) &gt;&gt; html</a:t>
            </a:r>
          </a:p>
          <a:p>
            <a:r>
              <a:rPr lang="ko-KR" altLang="en-US" sz="1600" dirty="0" smtClean="0"/>
              <a:t>서버주소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포트</a:t>
            </a:r>
            <a:endParaRPr lang="en-US" altLang="ko-KR" sz="1600" dirty="0" smtClean="0"/>
          </a:p>
          <a:p>
            <a:r>
              <a:rPr lang="ko-KR" altLang="en-US" sz="1600" dirty="0" smtClean="0"/>
              <a:t>서버이름</a:t>
            </a:r>
            <a:endParaRPr lang="en-US" altLang="ko-KR" sz="1600" dirty="0" smtClean="0"/>
          </a:p>
          <a:p>
            <a:r>
              <a:rPr lang="en-US" altLang="ko-KR" sz="1600" dirty="0" smtClean="0"/>
              <a:t>localhost:8023</a:t>
            </a:r>
          </a:p>
          <a:p>
            <a:r>
              <a:rPr lang="en-US" altLang="ko-KR" sz="1600" dirty="0" err="1" smtClean="0"/>
              <a:t>Ip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포트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1376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2221534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207364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89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Implode/explode (</a:t>
            </a:r>
            <a:r>
              <a:rPr lang="ko-KR" altLang="en-US" sz="3200" dirty="0" smtClean="0"/>
              <a:t>배열 내장함수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Implode </a:t>
            </a:r>
          </a:p>
          <a:p>
            <a:r>
              <a:rPr lang="en-US" altLang="ko-KR" sz="1600" dirty="0" smtClean="0"/>
              <a:t>(‘</a:t>
            </a:r>
            <a:r>
              <a:rPr lang="ko-KR" altLang="en-US" sz="1600" dirty="0" smtClean="0"/>
              <a:t>구분기호</a:t>
            </a:r>
            <a:r>
              <a:rPr lang="en-US" altLang="ko-KR" sz="1600" dirty="0" smtClean="0"/>
              <a:t>’ , </a:t>
            </a:r>
            <a:r>
              <a:rPr lang="ko-KR" altLang="en-US" sz="1600" dirty="0" smtClean="0"/>
              <a:t>배열</a:t>
            </a:r>
            <a:r>
              <a:rPr lang="en-US" altLang="ko-KR" sz="1600" dirty="0" smtClean="0"/>
              <a:t>); &gt;&gt; </a:t>
            </a:r>
          </a:p>
          <a:p>
            <a:r>
              <a:rPr lang="ko-KR" altLang="en-US" sz="1600" dirty="0" smtClean="0"/>
              <a:t>구분기호 </a:t>
            </a:r>
            <a:r>
              <a:rPr lang="en-US" altLang="ko-KR" sz="1600" dirty="0" smtClean="0"/>
              <a:t>&gt;&gt; .</a:t>
            </a:r>
            <a:r>
              <a:rPr lang="ko-KR" altLang="en-US" sz="1600" dirty="0" smtClean="0"/>
              <a:t>문자열로 </a:t>
            </a:r>
            <a:r>
              <a:rPr lang="ko-KR" altLang="en-US" sz="1600" dirty="0" err="1" smtClean="0"/>
              <a:t>만듬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explode</a:t>
            </a:r>
          </a:p>
          <a:p>
            <a:r>
              <a:rPr lang="en-US" altLang="ko-KR" sz="1600" dirty="0" smtClean="0"/>
              <a:t>(‘</a:t>
            </a:r>
            <a:r>
              <a:rPr lang="ko-KR" altLang="en-US" sz="1600" dirty="0" smtClean="0"/>
              <a:t>구분기호</a:t>
            </a:r>
            <a:r>
              <a:rPr lang="en-US" altLang="ko-KR" sz="1600" dirty="0" smtClean="0"/>
              <a:t>’ , ‘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’);</a:t>
            </a:r>
          </a:p>
          <a:p>
            <a:r>
              <a:rPr lang="ko-KR" altLang="en-US" sz="1600" dirty="0" smtClean="0"/>
              <a:t>문자열 구분기호로 잘라서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배열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14" y="1988840"/>
            <a:ext cx="3686175" cy="30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92896"/>
            <a:ext cx="714375" cy="314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89" y="3348681"/>
            <a:ext cx="3390900" cy="800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14" y="4365104"/>
            <a:ext cx="10858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sort($</a:t>
            </a:r>
            <a:r>
              <a:rPr lang="ko-KR" altLang="en-US" sz="3200" dirty="0" smtClean="0"/>
              <a:t>변수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오름차순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rsort</a:t>
            </a:r>
            <a:r>
              <a:rPr lang="en-US" altLang="ko-KR" sz="3200" dirty="0" smtClean="0"/>
              <a:t>($</a:t>
            </a:r>
            <a:r>
              <a:rPr lang="ko-KR" altLang="en-US" sz="3200" dirty="0" smtClean="0"/>
              <a:t>변수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내림차순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2762250" cy="3419475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34" y="1772816"/>
            <a:ext cx="852932" cy="40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4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 smtClean="0"/>
              <a:t>Array_pop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array_push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array_pop</a:t>
            </a:r>
            <a:r>
              <a:rPr lang="en-US" altLang="ko-KR" sz="2400" dirty="0"/>
              <a:t> </a:t>
            </a:r>
            <a:r>
              <a:rPr lang="ko-KR" altLang="en-US" sz="2400" dirty="0"/>
              <a:t>배열의 마지막 요소 </a:t>
            </a:r>
            <a:r>
              <a:rPr lang="ko-KR" altLang="en-US" sz="2400" dirty="0" smtClean="0"/>
              <a:t>삭제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/>
              <a:t>array_push</a:t>
            </a:r>
            <a:r>
              <a:rPr lang="en-US" altLang="ko-KR" sz="2400" dirty="0"/>
              <a:t> </a:t>
            </a:r>
            <a:r>
              <a:rPr lang="ko-KR" altLang="en-US" sz="2400" dirty="0"/>
              <a:t>배열의 마지막 요소 뒤에 추가</a:t>
            </a:r>
          </a:p>
        </p:txBody>
      </p:sp>
    </p:spTree>
    <p:extLst>
      <p:ext uri="{BB962C8B-B14F-4D97-AF65-F5344CB8AC3E}">
        <p14:creationId xmlns:p14="http://schemas.microsoft.com/office/powerpoint/2010/main" val="2964395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array_merge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배열들의 결합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67756"/>
            <a:ext cx="5753100" cy="299085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79" y="2276872"/>
            <a:ext cx="1572113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41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Array_slice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546848" cy="1324744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array_slice</a:t>
            </a:r>
            <a:r>
              <a:rPr lang="en-US" altLang="ko-KR" sz="1800" dirty="0"/>
              <a:t>($</a:t>
            </a:r>
            <a:r>
              <a:rPr lang="ko-KR" altLang="en-US" sz="1800" dirty="0"/>
              <a:t>변수</a:t>
            </a:r>
            <a:r>
              <a:rPr lang="en-US" altLang="ko-KR" sz="1800" dirty="0"/>
              <a:t>, </a:t>
            </a:r>
            <a:r>
              <a:rPr lang="ko-KR" altLang="en-US" sz="1800" dirty="0"/>
              <a:t>인덱스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갯수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ko-KR" altLang="en-US" sz="1800" dirty="0" smtClean="0"/>
              <a:t>인덱스 </a:t>
            </a:r>
            <a:r>
              <a:rPr lang="ko-KR" altLang="en-US" sz="1800" dirty="0"/>
              <a:t>시작부터 </a:t>
            </a:r>
            <a:r>
              <a:rPr lang="ko-KR" altLang="en-US" sz="1800" dirty="0" err="1"/>
              <a:t>갯수만큼</a:t>
            </a:r>
            <a:r>
              <a:rPr lang="ko-KR" altLang="en-US" sz="1800" dirty="0"/>
              <a:t> 살리고 나머지는 자름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39879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산술연산자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4167553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48880"/>
            <a:ext cx="3600400" cy="30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24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&amp;&amp;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조건</a:t>
            </a:r>
            <a:r>
              <a:rPr lang="en-US" altLang="ko-KR" sz="2400" dirty="0" smtClean="0"/>
              <a:t>1  &amp;&amp;  </a:t>
            </a:r>
            <a:r>
              <a:rPr lang="ko-KR" altLang="en-US" sz="2400" dirty="0" smtClean="0"/>
              <a:t>조건</a:t>
            </a:r>
            <a:r>
              <a:rPr lang="en-US" altLang="ko-KR" sz="2400" dirty="0" smtClean="0"/>
              <a:t>2    </a:t>
            </a:r>
            <a:r>
              <a:rPr lang="ko-KR" altLang="en-US" sz="2400" dirty="0" smtClean="0"/>
              <a:t>결과</a:t>
            </a:r>
            <a:endParaRPr lang="en-US" altLang="ko-KR" sz="2400" dirty="0" smtClean="0"/>
          </a:p>
          <a:p>
            <a:r>
              <a:rPr lang="en-US" altLang="ko-KR" sz="2400" dirty="0" smtClean="0"/>
              <a:t>True           </a:t>
            </a:r>
            <a:r>
              <a:rPr lang="en-US" altLang="ko-KR" sz="2400" dirty="0" err="1" smtClean="0"/>
              <a:t>true</a:t>
            </a:r>
            <a:r>
              <a:rPr lang="en-US" altLang="ko-KR" sz="2400" dirty="0" smtClean="0"/>
              <a:t>      </a:t>
            </a:r>
            <a:r>
              <a:rPr lang="en-US" altLang="ko-KR" sz="2400" dirty="0" err="1" smtClean="0"/>
              <a:t>true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조건</a:t>
            </a:r>
            <a:r>
              <a:rPr lang="en-US" altLang="ko-KR" sz="2400" dirty="0"/>
              <a:t>1  </a:t>
            </a:r>
            <a:r>
              <a:rPr lang="en-US" altLang="ko-KR" sz="2400" dirty="0" smtClean="0"/>
              <a:t>||  </a:t>
            </a:r>
            <a:r>
              <a:rPr lang="ko-KR" altLang="en-US" sz="2400" dirty="0"/>
              <a:t>조건</a:t>
            </a:r>
            <a:r>
              <a:rPr lang="en-US" altLang="ko-KR" sz="2400" dirty="0"/>
              <a:t>2    </a:t>
            </a:r>
            <a:r>
              <a:rPr lang="ko-KR" altLang="en-US" sz="2400" dirty="0"/>
              <a:t>결과</a:t>
            </a:r>
            <a:endParaRPr lang="en-US" altLang="ko-KR" sz="2400" dirty="0"/>
          </a:p>
          <a:p>
            <a:r>
              <a:rPr lang="en-US" altLang="ko-KR" sz="2400" dirty="0" smtClean="0"/>
              <a:t>false        </a:t>
            </a:r>
            <a:r>
              <a:rPr lang="en-US" altLang="ko-KR" sz="2400" dirty="0" err="1" smtClean="0"/>
              <a:t>false</a:t>
            </a:r>
            <a:r>
              <a:rPr lang="en-US" altLang="ko-KR" sz="2400" dirty="0" smtClean="0"/>
              <a:t>     </a:t>
            </a:r>
            <a:r>
              <a:rPr lang="en-US" altLang="ko-KR" sz="2400" dirty="0" err="1" smtClean="0"/>
              <a:t>false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4872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비트연산</a:t>
            </a:r>
            <a:r>
              <a:rPr lang="ko-KR" altLang="en-US" dirty="0"/>
              <a:t>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2952328" cy="4525963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$</a:t>
            </a:r>
          </a:p>
          <a:p>
            <a:r>
              <a:rPr lang="en-US" altLang="ko-KR" sz="1400" dirty="0" smtClean="0"/>
              <a:t>1   1   1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|</a:t>
            </a:r>
          </a:p>
          <a:p>
            <a:r>
              <a:rPr lang="en-US" altLang="ko-KR" sz="1400" dirty="0" smtClean="0"/>
              <a:t>0   0   0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^ “</a:t>
            </a:r>
            <a:r>
              <a:rPr lang="ko-KR" altLang="en-US" sz="1400" dirty="0" smtClean="0"/>
              <a:t>값이 다르면 </a:t>
            </a:r>
            <a:r>
              <a:rPr lang="en-US" altLang="ko-KR" sz="1400" dirty="0" smtClean="0"/>
              <a:t>1”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~ </a:t>
            </a:r>
            <a:r>
              <a:rPr lang="ko-KR" altLang="en-US" sz="1400" dirty="0" smtClean="0"/>
              <a:t>부정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반대</a:t>
            </a:r>
            <a:r>
              <a:rPr lang="en-US" altLang="ko-KR" sz="1400" dirty="0" smtClean="0"/>
              <a:t>) 1 &gt; 0 , 0 &gt; 1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&lt;&lt;2 shift(</a:t>
            </a:r>
            <a:r>
              <a:rPr lang="ko-KR" altLang="en-US" sz="1400" dirty="0" smtClean="0"/>
              <a:t>커진다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&gt;&gt;2 </a:t>
            </a:r>
            <a:r>
              <a:rPr lang="en-US" altLang="ko-KR" sz="1400" dirty="0"/>
              <a:t>shift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작아진다</a:t>
            </a:r>
            <a:r>
              <a:rPr lang="en-US" altLang="ko-KR" sz="1400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00808"/>
            <a:ext cx="3002082" cy="31478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700808"/>
            <a:ext cx="1205022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55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) true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600" dirty="0" smtClean="0"/>
              <a:t>&gt; </a:t>
            </a:r>
            <a:r>
              <a:rPr lang="ko-KR" altLang="en-US" sz="1600" dirty="0" smtClean="0"/>
              <a:t>초과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&gt;= </a:t>
            </a:r>
            <a:r>
              <a:rPr lang="ko-KR" altLang="en-US" sz="1600" dirty="0" smtClean="0"/>
              <a:t>이상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&lt; </a:t>
            </a:r>
            <a:r>
              <a:rPr lang="ko-KR" altLang="en-US" sz="1600" dirty="0" smtClean="0"/>
              <a:t>미만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&lt;= </a:t>
            </a:r>
            <a:r>
              <a:rPr lang="ko-KR" altLang="en-US" sz="1600" dirty="0" smtClean="0"/>
              <a:t>이하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== </a:t>
            </a:r>
            <a:r>
              <a:rPr lang="ko-KR" altLang="en-US" sz="1600" dirty="0" smtClean="0"/>
              <a:t>같으냐</a:t>
            </a:r>
            <a:r>
              <a:rPr lang="en-US" altLang="ko-KR" sz="1600" dirty="0" smtClean="0"/>
              <a:t>?(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 “1111” == 1111 true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=== </a:t>
            </a:r>
            <a:r>
              <a:rPr lang="ko-KR" altLang="en-US" sz="1600" dirty="0" smtClean="0"/>
              <a:t>같으냐</a:t>
            </a:r>
            <a:r>
              <a:rPr lang="en-US" altLang="ko-KR" sz="1600" dirty="0" smtClean="0"/>
              <a:t>?(</a:t>
            </a:r>
            <a:r>
              <a:rPr lang="ko-KR" altLang="en-US" sz="1600" dirty="0" smtClean="0"/>
              <a:t>값과 </a:t>
            </a:r>
            <a:r>
              <a:rPr lang="ko-KR" altLang="en-US" sz="1600" dirty="0" err="1" smtClean="0"/>
              <a:t>자료형</a:t>
            </a:r>
            <a:r>
              <a:rPr lang="en-US" altLang="ko-KR" sz="1600" dirty="0" smtClean="0"/>
              <a:t>) “1111” === 1111 false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!= </a:t>
            </a:r>
            <a:r>
              <a:rPr lang="ko-KR" altLang="en-US" sz="1600" dirty="0" smtClean="0"/>
              <a:t>다르</a:t>
            </a:r>
            <a:r>
              <a:rPr lang="ko-KR" altLang="en-US" sz="1600" dirty="0"/>
              <a:t>지</a:t>
            </a:r>
            <a:r>
              <a:rPr lang="en-US" altLang="ko-KR" sz="1600" dirty="0" smtClean="0"/>
              <a:t>?(</a:t>
            </a:r>
            <a:r>
              <a:rPr lang="ko-KR" altLang="en-US" sz="1600" dirty="0"/>
              <a:t>값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 smtClean="0"/>
              <a:t>!== </a:t>
            </a:r>
            <a:r>
              <a:rPr lang="ko-KR" altLang="en-US" sz="1600" dirty="0" smtClean="0"/>
              <a:t>다르지</a:t>
            </a:r>
            <a:r>
              <a:rPr lang="en-US" altLang="ko-KR" sz="1600" dirty="0" smtClean="0"/>
              <a:t>?(</a:t>
            </a:r>
            <a:r>
              <a:rPr lang="ko-KR" altLang="en-US" sz="1600" dirty="0" smtClean="0"/>
              <a:t>값과 </a:t>
            </a:r>
            <a:r>
              <a:rPr lang="ko-KR" altLang="en-US" sz="1600" dirty="0" err="1" smtClean="0"/>
              <a:t>자료형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&lt;&gt; </a:t>
            </a:r>
            <a:r>
              <a:rPr lang="ko-KR" altLang="en-US" sz="1600" dirty="0" smtClean="0"/>
              <a:t>다르냐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40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변수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하나의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를 저장할 수 있는 공간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1. $</a:t>
            </a:r>
            <a:r>
              <a:rPr lang="ko-KR" altLang="en-US" sz="2000" dirty="0" smtClean="0"/>
              <a:t>기호를 붙여서 사용한다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2. </a:t>
            </a:r>
            <a:r>
              <a:rPr lang="en-US" altLang="ko-KR" sz="2000" dirty="0" err="1" smtClean="0"/>
              <a:t>a~z</a:t>
            </a:r>
            <a:r>
              <a:rPr lang="en-US" altLang="ko-KR" sz="2000" dirty="0" smtClean="0"/>
              <a:t>, 0~9, </a:t>
            </a:r>
            <a:r>
              <a:rPr lang="en-US" altLang="ko-KR" sz="2000" dirty="0" err="1" smtClean="0"/>
              <a:t>oxff</a:t>
            </a:r>
            <a:r>
              <a:rPr lang="en-US" altLang="ko-KR" sz="2000" dirty="0" smtClean="0"/>
              <a:t>, _ </a:t>
            </a:r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대소문자 구별 한다 </a:t>
            </a:r>
            <a:r>
              <a:rPr lang="en-US" altLang="ko-KR" sz="2000" dirty="0" smtClean="0"/>
              <a:t>$</a:t>
            </a:r>
            <a:r>
              <a:rPr lang="en-US" altLang="ko-KR" sz="2000" dirty="0" err="1" smtClean="0"/>
              <a:t>soyo</a:t>
            </a:r>
            <a:r>
              <a:rPr lang="en-US" altLang="ko-KR" sz="2000" dirty="0" smtClean="0"/>
              <a:t> $SOYO</a:t>
            </a:r>
          </a:p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숫자로 시작하면 </a:t>
            </a:r>
            <a:r>
              <a:rPr lang="ko-KR" altLang="en-US" sz="2000" dirty="0" err="1" smtClean="0"/>
              <a:t>안되요</a:t>
            </a:r>
            <a:endParaRPr lang="en-US" altLang="ko-KR" sz="2000" dirty="0" smtClean="0"/>
          </a:p>
          <a:p>
            <a:r>
              <a:rPr lang="en-US" altLang="ko-KR" sz="2000" dirty="0" smtClean="0"/>
              <a:t>5. data</a:t>
            </a:r>
            <a:r>
              <a:rPr lang="ko-KR" altLang="en-US" sz="2000" dirty="0" smtClean="0"/>
              <a:t>에 따라서 </a:t>
            </a:r>
            <a:r>
              <a:rPr lang="ko-KR" altLang="en-US" sz="2000" dirty="0" err="1" smtClean="0"/>
              <a:t>자료형이</a:t>
            </a:r>
            <a:r>
              <a:rPr lang="ko-KR" altLang="en-US" sz="2000" dirty="0" smtClean="0"/>
              <a:t> 결정</a:t>
            </a:r>
            <a:endParaRPr lang="en-US" altLang="ko-KR" sz="2000" dirty="0" smtClean="0"/>
          </a:p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한글은 사용하지 않는다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6837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증감연산자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$i++ </a:t>
            </a:r>
            <a:r>
              <a:rPr lang="ko-KR" altLang="en-US" sz="2000" dirty="0" smtClean="0"/>
              <a:t>선처리 </a:t>
            </a:r>
            <a:r>
              <a:rPr lang="ko-KR" altLang="en-US" sz="2000" dirty="0" err="1" smtClean="0"/>
              <a:t>후증가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++$i </a:t>
            </a:r>
            <a:r>
              <a:rPr lang="ko-KR" altLang="en-US" sz="2000" dirty="0" err="1" smtClean="0"/>
              <a:t>선증가</a:t>
            </a:r>
            <a:r>
              <a:rPr lang="ko-KR" altLang="en-US" sz="2000" dirty="0" smtClean="0"/>
              <a:t> 후처리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$i-- </a:t>
            </a:r>
            <a:r>
              <a:rPr lang="ko-KR" altLang="en-US" sz="2000" dirty="0" smtClean="0"/>
              <a:t>선처리 </a:t>
            </a:r>
            <a:r>
              <a:rPr lang="ko-KR" altLang="en-US" sz="2000" dirty="0" err="1" smtClean="0"/>
              <a:t>후감소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--$i </a:t>
            </a:r>
            <a:r>
              <a:rPr lang="ko-KR" altLang="en-US" sz="2000" dirty="0" err="1" smtClean="0"/>
              <a:t>선감소</a:t>
            </a:r>
            <a:r>
              <a:rPr lang="ko-KR" altLang="en-US" sz="2000" dirty="0" smtClean="0"/>
              <a:t> 후처리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207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echo*(</a:t>
            </a:r>
            <a:r>
              <a:rPr lang="ko-KR" altLang="en-US" sz="3200" dirty="0" smtClean="0"/>
              <a:t>내장함수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브라우저의 표시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 smtClean="0"/>
              <a:t>echo “</a:t>
            </a:r>
            <a:r>
              <a:rPr lang="ko-KR" altLang="en-US" sz="1800" dirty="0" smtClean="0"/>
              <a:t>문자열</a:t>
            </a:r>
            <a:r>
              <a:rPr lang="en-US" altLang="ko-KR" sz="1800" dirty="0" smtClean="0"/>
              <a:t>”;</a:t>
            </a:r>
          </a:p>
          <a:p>
            <a:r>
              <a:rPr lang="en-US" altLang="ko-KR" sz="1800" dirty="0" smtClean="0"/>
              <a:t>Echo “</a:t>
            </a:r>
            <a:r>
              <a:rPr lang="en-US" altLang="ko-KR" sz="1800" dirty="0" err="1" smtClean="0"/>
              <a:t>soyo</a:t>
            </a:r>
            <a:r>
              <a:rPr lang="en-US" altLang="ko-KR" sz="1800" dirty="0" smtClean="0"/>
              <a:t>”;</a:t>
            </a:r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$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=“</a:t>
            </a:r>
            <a:r>
              <a:rPr lang="en-US" altLang="ko-KR" sz="1800" dirty="0" err="1" smtClean="0"/>
              <a:t>soyo</a:t>
            </a:r>
            <a:r>
              <a:rPr lang="en-US" altLang="ko-KR" sz="1800" dirty="0" smtClean="0"/>
              <a:t>”</a:t>
            </a:r>
            <a:endParaRPr lang="en-US" altLang="ko-KR" sz="1800" dirty="0"/>
          </a:p>
          <a:p>
            <a:r>
              <a:rPr lang="en-US" altLang="ko-KR" sz="1800" dirty="0" smtClean="0"/>
              <a:t>echo “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”;</a:t>
            </a:r>
          </a:p>
          <a:p>
            <a:r>
              <a:rPr lang="en-US" altLang="ko-KR" sz="1800" dirty="0" smtClean="0"/>
              <a:t>Echo “$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”;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echo 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;</a:t>
            </a:r>
          </a:p>
          <a:p>
            <a:r>
              <a:rPr lang="en-US" altLang="ko-KR" sz="1800" dirty="0" smtClean="0"/>
              <a:t>Echo $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;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echo “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태그</a:t>
            </a:r>
            <a:r>
              <a:rPr lang="en-US" altLang="ko-KR" sz="1800" dirty="0" smtClean="0"/>
              <a:t>”;</a:t>
            </a:r>
          </a:p>
          <a:p>
            <a:r>
              <a:rPr lang="en-US" altLang="ko-KR" sz="1800" dirty="0" smtClean="0"/>
              <a:t>Echo “$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 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&gt;”;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echo 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.”HTML</a:t>
            </a:r>
            <a:r>
              <a:rPr lang="ko-KR" altLang="en-US" sz="1800" dirty="0" smtClean="0"/>
              <a:t>태그</a:t>
            </a:r>
            <a:r>
              <a:rPr lang="en-US" altLang="ko-KR" sz="1800" dirty="0" smtClean="0"/>
              <a:t>”;</a:t>
            </a:r>
          </a:p>
          <a:p>
            <a:r>
              <a:rPr lang="en-US" altLang="ko-KR" sz="1800" dirty="0" smtClean="0"/>
              <a:t>Echo $str.”&lt;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&gt;”;</a:t>
            </a:r>
          </a:p>
          <a:p>
            <a:endParaRPr lang="en-US" altLang="ko-KR" sz="1800" dirty="0" smtClean="0"/>
          </a:p>
          <a:p>
            <a:endParaRPr lang="ko-KR" altLang="en-US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ko-KR" altLang="en-US" sz="1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860032" y="1628799"/>
            <a:ext cx="35387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44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변수의 </a:t>
            </a:r>
            <a:r>
              <a:rPr lang="ko-KR" altLang="en-US" sz="2000" dirty="0" err="1" smtClean="0"/>
              <a:t>자료형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“data</a:t>
            </a:r>
            <a:r>
              <a:rPr lang="ko-KR" altLang="en-US" sz="2000" dirty="0" err="1" smtClean="0"/>
              <a:t>ㅡ이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자료형에</a:t>
            </a:r>
            <a:r>
              <a:rPr lang="ko-KR" altLang="en-US" sz="2000" dirty="0" smtClean="0"/>
              <a:t> 따라 결정 </a:t>
            </a:r>
            <a:r>
              <a:rPr lang="en-US" altLang="ko-KR" sz="2000" dirty="0" smtClean="0"/>
              <a:t>&gt;&gt; </a:t>
            </a:r>
            <a:r>
              <a:rPr lang="ko-KR" altLang="en-US" sz="2000" dirty="0" smtClean="0"/>
              <a:t>자바스크립트</a:t>
            </a:r>
            <a:r>
              <a:rPr lang="en-US" altLang="ko-KR" sz="2000" dirty="0" smtClean="0"/>
              <a:t>”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5069160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=100 // integer(</a:t>
            </a:r>
            <a:r>
              <a:rPr lang="ko-KR" altLang="en-US" sz="1400" dirty="0" smtClean="0"/>
              <a:t>정수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$num2=1.23 //float(</a:t>
            </a:r>
            <a:r>
              <a:rPr lang="ko-KR" altLang="en-US" sz="1400" dirty="0" smtClean="0"/>
              <a:t>실수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soyo</a:t>
            </a:r>
            <a:r>
              <a:rPr lang="en-US" altLang="ko-KR" sz="1400" dirty="0" smtClean="0"/>
              <a:t>”; //string(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=new array() //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&gt;&gt; object(</a:t>
            </a:r>
            <a:r>
              <a:rPr lang="ko-KR" altLang="en-US" sz="1400" dirty="0" smtClean="0"/>
              <a:t>배열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classEx</a:t>
            </a:r>
            <a:r>
              <a:rPr lang="en-US" altLang="ko-KR" sz="1400" dirty="0" smtClean="0"/>
              <a:t>=new Car(); //</a:t>
            </a:r>
            <a:r>
              <a:rPr lang="ko-KR" altLang="en-US" sz="1400" dirty="0" smtClean="0"/>
              <a:t>외부자원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클래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dataNull</a:t>
            </a:r>
            <a:r>
              <a:rPr lang="en-US" altLang="ko-KR" sz="1400" dirty="0" smtClean="0"/>
              <a:t>=null//null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내장함수 </a:t>
            </a:r>
            <a:endParaRPr lang="en-US" altLang="ko-KR" sz="1400" dirty="0"/>
          </a:p>
          <a:p>
            <a:r>
              <a:rPr lang="en-US" altLang="ko-KR" sz="1400" dirty="0" smtClean="0"/>
              <a:t>Echo “</a:t>
            </a:r>
            <a:r>
              <a:rPr lang="ko-KR" altLang="en-US" sz="1400" dirty="0" smtClean="0"/>
              <a:t>표시될 내용</a:t>
            </a:r>
            <a:r>
              <a:rPr lang="en-US" altLang="ko-KR" sz="1400" dirty="0" smtClean="0"/>
              <a:t>” // </a:t>
            </a:r>
            <a:r>
              <a:rPr lang="ko-KR" altLang="en-US" sz="1400" dirty="0" smtClean="0"/>
              <a:t>브라우저의 표시</a:t>
            </a:r>
            <a:endParaRPr lang="en-US" altLang="ko-KR" sz="1400" dirty="0"/>
          </a:p>
          <a:p>
            <a:r>
              <a:rPr lang="en-US" altLang="ko-KR" sz="1400" dirty="0" err="1" smtClean="0"/>
              <a:t>gettype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) //</a:t>
            </a:r>
            <a:r>
              <a:rPr lang="ko-KR" altLang="en-US" sz="1400" dirty="0" smtClean="0"/>
              <a:t>변수의 타입을 반환</a:t>
            </a:r>
            <a:endParaRPr lang="en-US" altLang="ko-KR" sz="1400" dirty="0"/>
          </a:p>
          <a:p>
            <a:r>
              <a:rPr lang="en-US" altLang="ko-KR" sz="1400" dirty="0" err="1" smtClean="0"/>
              <a:t>var_dump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) // </a:t>
            </a:r>
            <a:r>
              <a:rPr lang="ko-KR" altLang="en-US" sz="1400" dirty="0" smtClean="0"/>
              <a:t>변수의 타입과 구조를 같이 반환</a:t>
            </a:r>
            <a:endParaRPr lang="en-US" altLang="ko-KR" sz="1400" dirty="0"/>
          </a:p>
          <a:p>
            <a:r>
              <a:rPr lang="en-US" altLang="ko-KR" sz="1400" dirty="0"/>
              <a:t>i</a:t>
            </a:r>
            <a:r>
              <a:rPr lang="en-US" altLang="ko-KR" sz="1400" dirty="0" smtClean="0"/>
              <a:t>s_~~ ;  //</a:t>
            </a:r>
            <a:r>
              <a:rPr lang="ko-KR" altLang="en-US" sz="1400" dirty="0" smtClean="0"/>
              <a:t>타입이 </a:t>
            </a:r>
            <a:r>
              <a:rPr lang="en-US" altLang="ko-KR" sz="1400" dirty="0" smtClean="0"/>
              <a:t>true? </a:t>
            </a:r>
            <a:r>
              <a:rPr lang="ko-KR" altLang="en-US" sz="1400" dirty="0" smtClean="0"/>
              <a:t>맞니</a:t>
            </a:r>
            <a:r>
              <a:rPr lang="en-US" altLang="ko-KR" sz="1400" dirty="0" smtClean="0"/>
              <a:t>? </a:t>
            </a:r>
          </a:p>
          <a:p>
            <a:endParaRPr lang="en-US" altLang="ko-KR" sz="1400" dirty="0" smtClean="0"/>
          </a:p>
          <a:p>
            <a:r>
              <a:rPr lang="en-US" altLang="ko-KR" sz="1400" dirty="0" err="1"/>
              <a:t>i</a:t>
            </a:r>
            <a:r>
              <a:rPr lang="en-US" altLang="ko-KR" sz="1400" dirty="0" err="1" smtClean="0"/>
              <a:t>nt</a:t>
            </a:r>
            <a:r>
              <a:rPr lang="en-US" altLang="ko-KR" sz="1400" dirty="0" smtClean="0"/>
              <a:t> 4byte</a:t>
            </a:r>
          </a:p>
          <a:p>
            <a:r>
              <a:rPr lang="en-US" altLang="ko-KR" sz="1400" dirty="0" smtClean="0"/>
              <a:t>long 8byte</a:t>
            </a:r>
          </a:p>
          <a:p>
            <a:r>
              <a:rPr lang="ko-KR" altLang="en-US" sz="1400" dirty="0" smtClean="0"/>
              <a:t>실수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기본형이 </a:t>
            </a:r>
            <a:r>
              <a:rPr lang="en-US" altLang="ko-KR" sz="1400" dirty="0" smtClean="0"/>
              <a:t>double // 8byte</a:t>
            </a:r>
          </a:p>
          <a:p>
            <a:r>
              <a:rPr lang="en-US" altLang="ko-KR" sz="1400" dirty="0" smtClean="0"/>
              <a:t>Float // 4byte</a:t>
            </a:r>
          </a:p>
          <a:p>
            <a:r>
              <a:rPr lang="en-US" altLang="ko-KR" sz="1400" dirty="0" err="1" smtClean="0"/>
              <a:t>Isset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변수가 있느냐</a:t>
            </a:r>
            <a:r>
              <a:rPr lang="en-US" altLang="ko-KR" sz="1400" dirty="0" smtClean="0"/>
              <a:t>?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84784"/>
            <a:ext cx="3526904" cy="418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9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JoinMember.html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Action=“</a:t>
            </a:r>
            <a:r>
              <a:rPr lang="en-US" altLang="ko-KR" sz="1800" dirty="0" err="1" smtClean="0"/>
              <a:t>joinOk.php</a:t>
            </a:r>
            <a:r>
              <a:rPr lang="en-US" altLang="ko-KR" sz="1800" dirty="0" smtClean="0"/>
              <a:t>” method=“post”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Type text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Name: </a:t>
            </a:r>
            <a:r>
              <a:rPr lang="en-US" altLang="ko-KR" sz="1800" dirty="0" err="1" smtClean="0"/>
              <a:t>userId</a:t>
            </a:r>
            <a:r>
              <a:rPr lang="en-US" altLang="ko-KR" sz="1800" dirty="0" smtClean="0"/>
              <a:t> value=</a:t>
            </a:r>
            <a:r>
              <a:rPr lang="en-US" altLang="ko-KR" sz="1800" dirty="0" err="1" smtClean="0"/>
              <a:t>soyo</a:t>
            </a:r>
            <a:r>
              <a:rPr lang="en-US" altLang="ko-KR" sz="1800" dirty="0" smtClean="0"/>
              <a:t>;</a:t>
            </a:r>
          </a:p>
          <a:p>
            <a:r>
              <a:rPr lang="en-US" altLang="ko-KR" sz="1800" dirty="0" smtClean="0"/>
              <a:t>Name: </a:t>
            </a:r>
            <a:r>
              <a:rPr lang="en-US" altLang="ko-KR" sz="1800" dirty="0" err="1" smtClean="0"/>
              <a:t>userPw</a:t>
            </a:r>
            <a:r>
              <a:rPr lang="en-US" altLang="ko-KR" sz="1800" dirty="0" smtClean="0"/>
              <a:t> value=1111;</a:t>
            </a:r>
            <a:endParaRPr lang="ko-KR" altLang="en-US" sz="1800" dirty="0" smtClean="0"/>
          </a:p>
          <a:p>
            <a:r>
              <a:rPr lang="en-US" altLang="ko-KR" sz="1800" dirty="0" smtClean="0"/>
              <a:t>Name: </a:t>
            </a:r>
            <a:r>
              <a:rPr lang="en-US" altLang="ko-KR" sz="1800" dirty="0" err="1" smtClean="0"/>
              <a:t>userAge</a:t>
            </a:r>
            <a:r>
              <a:rPr lang="en-US" altLang="ko-KR" sz="1800" dirty="0" smtClean="0"/>
              <a:t> value=18;</a:t>
            </a:r>
          </a:p>
          <a:p>
            <a:r>
              <a:rPr lang="en-US" altLang="ko-KR" sz="1800" dirty="0" smtClean="0"/>
              <a:t>Name: </a:t>
            </a:r>
            <a:r>
              <a:rPr lang="en-US" altLang="ko-KR" sz="1800" dirty="0" err="1" smtClean="0"/>
              <a:t>userPhone</a:t>
            </a:r>
            <a:r>
              <a:rPr lang="en-US" altLang="ko-KR" sz="1800" dirty="0" smtClean="0"/>
              <a:t> value=010-3739-5263;</a:t>
            </a:r>
          </a:p>
          <a:p>
            <a:r>
              <a:rPr lang="en-US" altLang="ko-KR" sz="1800" dirty="0" smtClean="0"/>
              <a:t>Name: </a:t>
            </a:r>
            <a:r>
              <a:rPr lang="en-US" altLang="ko-KR" sz="1800" dirty="0" err="1" smtClean="0"/>
              <a:t>userAddr</a:t>
            </a:r>
            <a:r>
              <a:rPr lang="en-US" altLang="ko-KR" sz="1800" dirty="0" smtClean="0"/>
              <a:t> value=</a:t>
            </a:r>
            <a:r>
              <a:rPr lang="ko-KR" altLang="en-US" sz="1800" dirty="0" smtClean="0"/>
              <a:t>서울시</a:t>
            </a:r>
            <a:r>
              <a:rPr lang="en-US" altLang="ko-KR" sz="1800" dirty="0" smtClean="0"/>
              <a:t>;</a:t>
            </a:r>
          </a:p>
          <a:p>
            <a:endParaRPr lang="ko-KR" altLang="en-US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3565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슈퍼글로벌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$_POST ;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 smtClean="0"/>
              <a:t>슈퍼글로벌변수 </a:t>
            </a:r>
            <a:r>
              <a:rPr lang="en-US" altLang="ko-KR" sz="1800" dirty="0" smtClean="0"/>
              <a:t>&gt;&gt; </a:t>
            </a:r>
            <a:r>
              <a:rPr lang="ko-KR" altLang="en-US" sz="1800" dirty="0" smtClean="0"/>
              <a:t>브라우저가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실행되는 동안에 설정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// </a:t>
            </a:r>
            <a:r>
              <a:rPr lang="ko-KR" altLang="en-US" sz="1800" dirty="0" smtClean="0"/>
              <a:t>클라이언트 요청</a:t>
            </a:r>
            <a:r>
              <a:rPr lang="en-US" altLang="ko-KR" sz="1800" dirty="0" smtClean="0"/>
              <a:t>(request)</a:t>
            </a:r>
            <a:r>
              <a:rPr lang="ko-KR" altLang="en-US" sz="1800" dirty="0" smtClean="0"/>
              <a:t>정보를  받는다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Method&gt;&gt; </a:t>
            </a:r>
            <a:r>
              <a:rPr lang="ko-KR" altLang="en-US" sz="1800" dirty="0" smtClean="0"/>
              <a:t>폼의 정보를 서버에 전송하는 방식</a:t>
            </a:r>
            <a:endParaRPr lang="en-US" altLang="ko-KR" sz="1800" dirty="0" smtClean="0"/>
          </a:p>
          <a:p>
            <a:r>
              <a:rPr lang="en-US" altLang="ko-KR" sz="1800" dirty="0" smtClean="0"/>
              <a:t>&gt;&gt;</a:t>
            </a:r>
            <a:r>
              <a:rPr lang="ko-KR" altLang="en-US" sz="1800" dirty="0" smtClean="0"/>
              <a:t>기본이 </a:t>
            </a:r>
            <a:r>
              <a:rPr lang="en-US" altLang="ko-KR" sz="1800" dirty="0" smtClean="0"/>
              <a:t>get </a:t>
            </a:r>
            <a:r>
              <a:rPr lang="ko-KR" altLang="en-US" sz="1800" dirty="0" smtClean="0"/>
              <a:t>방식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서버페이지</a:t>
            </a:r>
            <a:r>
              <a:rPr lang="en-US" altLang="ko-KR" sz="1800" dirty="0" smtClean="0"/>
              <a:t>(PHP)</a:t>
            </a:r>
            <a:endParaRPr lang="en-US" altLang="ko-KR" sz="1800" dirty="0"/>
          </a:p>
          <a:p>
            <a:r>
              <a:rPr lang="en-US" altLang="ko-KR" sz="1800" dirty="0" smtClean="0"/>
              <a:t>$_POST[‘name’]; </a:t>
            </a:r>
            <a:r>
              <a:rPr lang="ko-KR" altLang="en-US" sz="1800" dirty="0" smtClean="0"/>
              <a:t>클라이언트 요청</a:t>
            </a:r>
            <a:r>
              <a:rPr lang="en-US" altLang="ko-KR" sz="1800" dirty="0" smtClean="0"/>
              <a:t> (request)</a:t>
            </a:r>
            <a:r>
              <a:rPr lang="ko-KR" altLang="en-US" sz="1800" dirty="0" smtClean="0"/>
              <a:t> 정보가 </a:t>
            </a:r>
            <a:r>
              <a:rPr lang="en-US" altLang="ko-KR" sz="1800" dirty="0" smtClean="0"/>
              <a:t>post</a:t>
            </a:r>
            <a:r>
              <a:rPr lang="ko-KR" altLang="en-US" sz="1800" dirty="0" err="1" smtClean="0"/>
              <a:t>일때</a:t>
            </a:r>
            <a:endParaRPr lang="en-US" altLang="ko-KR" sz="1800" dirty="0"/>
          </a:p>
          <a:p>
            <a:r>
              <a:rPr lang="en-US" altLang="ko-KR" sz="1800" dirty="0" smtClean="0"/>
              <a:t>$_GET[‘name’]; </a:t>
            </a:r>
            <a:r>
              <a:rPr lang="ko-KR" altLang="en-US" sz="1800" dirty="0" smtClean="0"/>
              <a:t>클라이언트 요청</a:t>
            </a:r>
            <a:r>
              <a:rPr lang="en-US" altLang="ko-KR" sz="1800" dirty="0" smtClean="0"/>
              <a:t>(request)</a:t>
            </a:r>
            <a:r>
              <a:rPr lang="ko-KR" altLang="en-US" sz="1800" dirty="0" smtClean="0"/>
              <a:t> 정보가 </a:t>
            </a:r>
            <a:r>
              <a:rPr lang="en-US" altLang="ko-KR" sz="1800" dirty="0" smtClean="0"/>
              <a:t>get</a:t>
            </a:r>
            <a:r>
              <a:rPr lang="ko-KR" altLang="en-US" sz="1800" dirty="0" err="1" smtClean="0"/>
              <a:t>일때</a:t>
            </a:r>
            <a:endParaRPr lang="en-US" altLang="ko-KR" sz="1100" dirty="0" smtClean="0"/>
          </a:p>
          <a:p>
            <a:r>
              <a:rPr lang="en-US" altLang="ko-KR" sz="1800" dirty="0" smtClean="0"/>
              <a:t>$REQUEST[‘name’]; </a:t>
            </a:r>
            <a:r>
              <a:rPr lang="ko-KR" altLang="en-US" sz="1800" dirty="0" smtClean="0"/>
              <a:t>클라이언트 요청</a:t>
            </a:r>
            <a:r>
              <a:rPr lang="en-US" altLang="ko-KR" sz="1800" dirty="0" smtClean="0"/>
              <a:t> (request)</a:t>
            </a:r>
            <a:r>
              <a:rPr lang="ko-KR" altLang="en-US" sz="1800" dirty="0" smtClean="0"/>
              <a:t> 정보가 </a:t>
            </a:r>
            <a:r>
              <a:rPr lang="en-US" altLang="ko-KR" sz="1800" dirty="0" smtClean="0"/>
              <a:t>post, get</a:t>
            </a:r>
            <a:r>
              <a:rPr lang="ko-KR" altLang="en-US" sz="1800" dirty="0" smtClean="0"/>
              <a:t> </a:t>
            </a:r>
            <a:endParaRPr lang="en-US" altLang="ko-KR" sz="1100" dirty="0" smtClean="0"/>
          </a:p>
          <a:p>
            <a:endParaRPr lang="en-US" altLang="ko-KR" sz="1800" dirty="0" smtClean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174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Empty(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);//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4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Join2.php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Action=“join2Ok.php” method=“post”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Name type</a:t>
            </a:r>
          </a:p>
          <a:p>
            <a:r>
              <a:rPr lang="en-US" altLang="ko-KR" sz="1800" dirty="0" err="1" smtClean="0"/>
              <a:t>userId</a:t>
            </a:r>
            <a:r>
              <a:rPr lang="en-US" altLang="ko-KR" sz="1800" dirty="0" smtClean="0"/>
              <a:t> text</a:t>
            </a:r>
          </a:p>
          <a:p>
            <a:r>
              <a:rPr lang="en-US" altLang="ko-KR" sz="1800" dirty="0" err="1" smtClean="0"/>
              <a:t>userPw</a:t>
            </a:r>
            <a:r>
              <a:rPr lang="en-US" altLang="ko-KR" sz="1800" dirty="0" smtClean="0"/>
              <a:t> password</a:t>
            </a:r>
            <a:endParaRPr lang="ko-KR" altLang="en-US" sz="1800" dirty="0" smtClean="0"/>
          </a:p>
          <a:p>
            <a:r>
              <a:rPr lang="en-US" altLang="ko-KR" sz="1800" dirty="0" err="1" smtClean="0"/>
              <a:t>userGender</a:t>
            </a:r>
            <a:r>
              <a:rPr lang="en-US" altLang="ko-KR" sz="1800" dirty="0" smtClean="0"/>
              <a:t> radio (name </a:t>
            </a:r>
            <a:r>
              <a:rPr lang="ko-KR" altLang="en-US" sz="1800" dirty="0" smtClean="0"/>
              <a:t>동일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err="1" smtClean="0"/>
              <a:t>userHobbys</a:t>
            </a:r>
            <a:r>
              <a:rPr lang="en-US" altLang="ko-KR" sz="1800" dirty="0" smtClean="0"/>
              <a:t>[] checkbox (name </a:t>
            </a:r>
            <a:r>
              <a:rPr lang="ko-KR" altLang="en-US" sz="1800" dirty="0" smtClean="0"/>
              <a:t>배열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smtClean="0"/>
              <a:t>userPhone1 select </a:t>
            </a:r>
          </a:p>
          <a:p>
            <a:r>
              <a:rPr lang="en-US" altLang="ko-KR" sz="1800" dirty="0" smtClean="0"/>
              <a:t>userPhone2 text</a:t>
            </a:r>
          </a:p>
          <a:p>
            <a:r>
              <a:rPr lang="en-US" altLang="ko-KR" sz="1800" dirty="0" smtClean="0"/>
              <a:t>userPhone3 text</a:t>
            </a:r>
            <a:endParaRPr lang="ko-KR" altLang="en-US" sz="1800" dirty="0" smtClean="0"/>
          </a:p>
          <a:p>
            <a:r>
              <a:rPr lang="en-US" altLang="ko-KR" sz="1800" dirty="0" smtClean="0"/>
              <a:t>Submit(</a:t>
            </a:r>
            <a:r>
              <a:rPr lang="ko-KR" altLang="en-US" sz="1800" dirty="0" smtClean="0"/>
              <a:t>회원가입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975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706</Words>
  <Application>Microsoft Office PowerPoint</Application>
  <PresentationFormat>화면 슬라이드 쇼(4:3)</PresentationFormat>
  <Paragraphs>197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php 자료정리</vt:lpstr>
      <vt:lpstr>PowerPoint 프레젠테이션</vt:lpstr>
      <vt:lpstr>Php변수</vt:lpstr>
      <vt:lpstr>echo*(내장함수: 브라우저의 표시)</vt:lpstr>
      <vt:lpstr>변수의 자료형 “dataㅡ이 자료형에 따라 결정 &gt;&gt; 자바스크립트”</vt:lpstr>
      <vt:lpstr>회원가입 페이지</vt:lpstr>
      <vt:lpstr>슈퍼글로벌 변수</vt:lpstr>
      <vt:lpstr>Empty(변수);//변수</vt:lpstr>
      <vt:lpstr>실습</vt:lpstr>
      <vt:lpstr>PowerPoint 프레젠테이션</vt:lpstr>
      <vt:lpstr>배열</vt:lpstr>
      <vt:lpstr>PowerPoint 프레젠테이션</vt:lpstr>
      <vt:lpstr>PowerPoint 프레젠테이션</vt:lpstr>
      <vt:lpstr>PowerPoint 프레젠테이션</vt:lpstr>
      <vt:lpstr>$연관배열명</vt:lpstr>
      <vt:lpstr>Foreach문</vt:lpstr>
      <vt:lpstr>Foreach문(1)</vt:lpstr>
      <vt:lpstr>Foreach문(2)</vt:lpstr>
      <vt:lpstr>하나만 찍힌다.</vt:lpstr>
      <vt:lpstr>PowerPoint 프레젠테이션</vt:lpstr>
      <vt:lpstr>Implode/explode (배열 내장함수)</vt:lpstr>
      <vt:lpstr>sort($변수) 오름차순 rsort($변수) 내림차순</vt:lpstr>
      <vt:lpstr>Array_pop array_push</vt:lpstr>
      <vt:lpstr>array_merge 배열들의 결합</vt:lpstr>
      <vt:lpstr>Array_slice</vt:lpstr>
      <vt:lpstr>산술연산자</vt:lpstr>
      <vt:lpstr>논리연산자 &amp;&amp;</vt:lpstr>
      <vt:lpstr>비트연산자</vt:lpstr>
      <vt:lpstr>비교연산자(왼쪽) true</vt:lpstr>
      <vt:lpstr>증감연산자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Windows 사용자</dc:creator>
  <cp:lastModifiedBy>Windows 사용자</cp:lastModifiedBy>
  <cp:revision>137</cp:revision>
  <dcterms:created xsi:type="dcterms:W3CDTF">2018-04-02T01:02:49Z</dcterms:created>
  <dcterms:modified xsi:type="dcterms:W3CDTF">2018-04-04T08:36:09Z</dcterms:modified>
</cp:coreProperties>
</file>