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8375-BD77-4D8E-B4CE-13FA4057587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43A-4EAE-4A70-BAF9-990886D3D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90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8375-BD77-4D8E-B4CE-13FA4057587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43A-4EAE-4A70-BAF9-990886D3D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7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8375-BD77-4D8E-B4CE-13FA4057587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43A-4EAE-4A70-BAF9-990886D3D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3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8375-BD77-4D8E-B4CE-13FA4057587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43A-4EAE-4A70-BAF9-990886D3D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00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8375-BD77-4D8E-B4CE-13FA4057587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43A-4EAE-4A70-BAF9-990886D3D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60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8375-BD77-4D8E-B4CE-13FA4057587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43A-4EAE-4A70-BAF9-990886D3D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5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8375-BD77-4D8E-B4CE-13FA4057587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43A-4EAE-4A70-BAF9-990886D3D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5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8375-BD77-4D8E-B4CE-13FA4057587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43A-4EAE-4A70-BAF9-990886D3D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4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8375-BD77-4D8E-B4CE-13FA4057587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43A-4EAE-4A70-BAF9-990886D3D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3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8375-BD77-4D8E-B4CE-13FA4057587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43A-4EAE-4A70-BAF9-990886D3D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0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8375-BD77-4D8E-B4CE-13FA4057587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43A-4EAE-4A70-BAF9-990886D3D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87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8375-BD77-4D8E-B4CE-13FA4057587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0643A-4EAE-4A70-BAF9-990886D3D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71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22" y="1859640"/>
            <a:ext cx="2646191" cy="3557306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628800"/>
            <a:ext cx="2390115" cy="4525963"/>
          </a:xfrm>
          <a:prstGeom prst="rect">
            <a:avLst/>
          </a:prstGeo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13" y="1890221"/>
            <a:ext cx="1584176" cy="3557307"/>
          </a:xfrm>
          <a:prstGeom prst="rect">
            <a:avLst/>
          </a:prstGeom>
        </p:spPr>
      </p:pic>
      <p:pic>
        <p:nvPicPr>
          <p:cNvPr id="7" name="내용 개체 틀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32856"/>
            <a:ext cx="1584176" cy="3072039"/>
          </a:xfrm>
          <a:prstGeom prst="rect">
            <a:avLst/>
          </a:prstGeom>
        </p:spPr>
      </p:pic>
      <p:pic>
        <p:nvPicPr>
          <p:cNvPr id="8" name="내용 개체 틀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389105"/>
            <a:ext cx="1584176" cy="130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7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4089"/>
            <a:ext cx="8229600" cy="3498184"/>
          </a:xfrm>
        </p:spPr>
      </p:pic>
    </p:spTree>
    <p:extLst>
      <p:ext uri="{BB962C8B-B14F-4D97-AF65-F5344CB8AC3E}">
        <p14:creationId xmlns:p14="http://schemas.microsoft.com/office/powerpoint/2010/main" val="308519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login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00200"/>
            <a:ext cx="2952328" cy="2245395"/>
          </a:xfrm>
        </p:spPr>
      </p:pic>
      <p:pic>
        <p:nvPicPr>
          <p:cNvPr id="7" name="내용 개체 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77072"/>
            <a:ext cx="2949308" cy="2245395"/>
          </a:xfrm>
          <a:prstGeom prst="rect">
            <a:avLst/>
          </a:prstGeom>
        </p:spPr>
      </p:pic>
      <p:pic>
        <p:nvPicPr>
          <p:cNvPr id="8" name="내용 개체 틀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6791"/>
            <a:ext cx="1275195" cy="2245395"/>
          </a:xfrm>
          <a:prstGeom prst="rect">
            <a:avLst/>
          </a:prstGeom>
        </p:spPr>
      </p:pic>
      <p:pic>
        <p:nvPicPr>
          <p:cNvPr id="9" name="내용 개체 틀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703205"/>
            <a:ext cx="1275195" cy="1952567"/>
          </a:xfrm>
          <a:prstGeom prst="rect">
            <a:avLst/>
          </a:prstGeom>
        </p:spPr>
      </p:pic>
      <p:pic>
        <p:nvPicPr>
          <p:cNvPr id="10" name="내용 개체 틀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224" y="3990532"/>
            <a:ext cx="3055139" cy="241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0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loginOk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843" y="1600200"/>
            <a:ext cx="2932314" cy="4525963"/>
          </a:xfrm>
        </p:spPr>
      </p:pic>
    </p:spTree>
    <p:extLst>
      <p:ext uri="{BB962C8B-B14F-4D97-AF65-F5344CB8AC3E}">
        <p14:creationId xmlns:p14="http://schemas.microsoft.com/office/powerpoint/2010/main" val="405150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r>
              <a:rPr lang="ko-KR" altLang="en-US" dirty="0"/>
              <a:t>물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8438"/>
            <a:ext cx="8229600" cy="4149487"/>
          </a:xfrm>
        </p:spPr>
      </p:pic>
    </p:spTree>
    <p:extLst>
      <p:ext uri="{BB962C8B-B14F-4D97-AF65-F5344CB8AC3E}">
        <p14:creationId xmlns:p14="http://schemas.microsoft.com/office/powerpoint/2010/main" val="114209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화면 슬라이드 쇼(4:3)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로그인 페이지</vt:lpstr>
      <vt:lpstr>header</vt:lpstr>
      <vt:lpstr>index</vt:lpstr>
      <vt:lpstr>login</vt:lpstr>
      <vt:lpstr>loginOk</vt:lpstr>
      <vt:lpstr>결과물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로그인 페이지</dc:title>
  <dc:creator>Windows 사용자</dc:creator>
  <cp:lastModifiedBy>Windows 사용자</cp:lastModifiedBy>
  <cp:revision>8</cp:revision>
  <dcterms:created xsi:type="dcterms:W3CDTF">2018-04-11T09:10:19Z</dcterms:created>
  <dcterms:modified xsi:type="dcterms:W3CDTF">2018-04-11T09:17:34Z</dcterms:modified>
</cp:coreProperties>
</file>