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7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58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9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73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9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2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2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1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2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1A1-0289-4EC6-9B88-10ACA306EE1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61A1-0289-4EC6-9B88-10ACA306EE1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03C5-1C31-41C8-8D89-26E942682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7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86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$</a:t>
            </a:r>
            <a:r>
              <a:rPr lang="en-US" altLang="ko-KR" sz="1800" dirty="0" err="1" smtClean="0"/>
              <a:t>arr</a:t>
            </a:r>
            <a:r>
              <a:rPr lang="en-US" altLang="ko-KR" sz="1800" dirty="0" smtClean="0"/>
              <a:t>=[1,2,3]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$</a:t>
            </a:r>
            <a:r>
              <a:rPr lang="en-US" altLang="ko-KR" sz="1800" dirty="0" err="1" smtClean="0"/>
              <a:t>arr</a:t>
            </a:r>
            <a:r>
              <a:rPr lang="en-US" altLang="ko-KR" sz="1800" dirty="0" smtClean="0"/>
              <a:t>[0]</a:t>
            </a:r>
          </a:p>
          <a:p>
            <a:r>
              <a:rPr lang="en-US" altLang="ko-KR" sz="1800" dirty="0" smtClean="0"/>
              <a:t>$</a:t>
            </a:r>
            <a:r>
              <a:rPr lang="en-US" altLang="ko-KR" sz="1800" dirty="0" err="1" smtClean="0"/>
              <a:t>arr</a:t>
            </a:r>
            <a:r>
              <a:rPr lang="en-US" altLang="ko-KR" sz="1800" dirty="0" smtClean="0"/>
              <a:t>[1]</a:t>
            </a:r>
          </a:p>
          <a:p>
            <a:r>
              <a:rPr lang="en-US" altLang="ko-KR" sz="1800" dirty="0" smtClean="0"/>
              <a:t>$</a:t>
            </a:r>
            <a:r>
              <a:rPr lang="en-US" altLang="ko-KR" sz="1800" dirty="0" err="1" smtClean="0"/>
              <a:t>arr</a:t>
            </a:r>
            <a:r>
              <a:rPr lang="en-US" altLang="ko-KR" sz="1800" dirty="0" smtClean="0"/>
              <a:t>[2]</a:t>
            </a:r>
          </a:p>
          <a:p>
            <a:endParaRPr lang="en-US" altLang="ko-KR" sz="1800" dirty="0"/>
          </a:p>
          <a:p>
            <a:r>
              <a:rPr lang="en-US" altLang="ko-KR" sz="1800" dirty="0" err="1" smtClean="0"/>
              <a:t>foreach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배열이름 </a:t>
            </a:r>
            <a:r>
              <a:rPr lang="en-US" altLang="ko-KR" sz="1800" dirty="0" smtClean="0"/>
              <a:t>as </a:t>
            </a:r>
            <a:r>
              <a:rPr lang="ko-KR" altLang="en-US" sz="1800" dirty="0" err="1" smtClean="0"/>
              <a:t>키값</a:t>
            </a:r>
            <a:r>
              <a:rPr lang="en-US" altLang="ko-KR" sz="1800" dirty="0" smtClean="0"/>
              <a:t>){</a:t>
            </a:r>
          </a:p>
          <a:p>
            <a:r>
              <a:rPr lang="en-US" altLang="ko-KR" sz="1800" dirty="0" smtClean="0"/>
              <a:t>    echo </a:t>
            </a:r>
            <a:r>
              <a:rPr lang="ko-KR" altLang="en-US" sz="1800" dirty="0" err="1" smtClean="0"/>
              <a:t>키값</a:t>
            </a:r>
            <a:r>
              <a:rPr lang="en-US" altLang="ko-KR" sz="1800" dirty="0" smtClean="0"/>
              <a:t>; //</a:t>
            </a:r>
            <a:r>
              <a:rPr lang="ko-KR" altLang="en-US" sz="1800" dirty="0" smtClean="0"/>
              <a:t>키에 저장된 </a:t>
            </a:r>
            <a:r>
              <a:rPr lang="en-US" altLang="ko-KR" sz="1800" dirty="0" smtClean="0"/>
              <a:t>data get</a:t>
            </a:r>
          </a:p>
          <a:p>
            <a:r>
              <a:rPr lang="en-US" altLang="ko-KR" sz="1800" dirty="0" smtClean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0720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배열 </a:t>
            </a:r>
            <a:r>
              <a:rPr lang="en-US" altLang="ko-KR" sz="2000" dirty="0" smtClean="0"/>
              <a:t>"</a:t>
            </a:r>
            <a:r>
              <a:rPr lang="ko-KR" altLang="en-US" sz="2000" dirty="0"/>
              <a:t>다수의 </a:t>
            </a:r>
            <a:r>
              <a:rPr lang="en-US" altLang="ko-KR" sz="2000" dirty="0"/>
              <a:t>data</a:t>
            </a:r>
            <a:r>
              <a:rPr lang="ko-KR" altLang="en-US" sz="2000" dirty="0"/>
              <a:t>를 순서대로 </a:t>
            </a:r>
            <a:r>
              <a:rPr lang="ko-KR" altLang="en-US" sz="2000" dirty="0" smtClean="0"/>
              <a:t>그룹화</a:t>
            </a:r>
            <a:r>
              <a:rPr lang="en-US" altLang="ko-KR" sz="2000" dirty="0" smtClean="0"/>
              <a:t>“</a:t>
            </a:r>
          </a:p>
          <a:p>
            <a:endParaRPr lang="en-US" altLang="ko-KR" sz="2000" dirty="0"/>
          </a:p>
          <a:p>
            <a:r>
              <a:rPr lang="en-US" altLang="ko-KR" sz="2000" dirty="0" err="1" smtClean="0"/>
              <a:t>Var_dump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변수</a:t>
            </a:r>
            <a:r>
              <a:rPr lang="en-US" altLang="ko-KR" sz="2000" dirty="0" smtClean="0"/>
              <a:t>) // </a:t>
            </a:r>
            <a:r>
              <a:rPr lang="ko-KR" altLang="en-US" sz="2000" dirty="0" smtClean="0"/>
              <a:t>변수의 </a:t>
            </a:r>
            <a:r>
              <a:rPr lang="ko-KR" altLang="en-US" sz="2000" dirty="0" err="1" smtClean="0"/>
              <a:t>자료형과</a:t>
            </a:r>
            <a:r>
              <a:rPr lang="ko-KR" altLang="en-US" sz="2000" dirty="0" smtClean="0"/>
              <a:t> 값 출력</a:t>
            </a:r>
            <a:endParaRPr lang="en-US" altLang="ko-KR" sz="2000" dirty="0" smtClean="0"/>
          </a:p>
          <a:p>
            <a:r>
              <a:rPr lang="en-US" altLang="ko-KR" sz="2000" dirty="0" err="1" smtClean="0"/>
              <a:t>Print_r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배열</a:t>
            </a:r>
            <a:r>
              <a:rPr lang="en-US" altLang="ko-KR" sz="2000" dirty="0" smtClean="0"/>
              <a:t>) // </a:t>
            </a:r>
            <a:r>
              <a:rPr lang="ko-KR" altLang="en-US" sz="2000" dirty="0" smtClean="0"/>
              <a:t>배열의 구조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103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2603"/>
            <a:ext cx="3609975" cy="4081156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810927"/>
            <a:ext cx="3609975" cy="214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7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2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2469213" cy="4525963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772816"/>
            <a:ext cx="136926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7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</a:t>
            </a:r>
            <a:r>
              <a:rPr lang="ko-KR" altLang="en-US" dirty="0" err="1" smtClean="0"/>
              <a:t>연관배열명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$</a:t>
            </a:r>
            <a:r>
              <a:rPr lang="ko-KR" altLang="en-US" sz="2800" dirty="0" err="1" smtClean="0"/>
              <a:t>배열명</a:t>
            </a:r>
            <a:r>
              <a:rPr lang="en-US" altLang="ko-KR" sz="2800" dirty="0" smtClean="0"/>
              <a:t>[“</a:t>
            </a:r>
            <a:r>
              <a:rPr lang="en-US" altLang="ko-KR" sz="2800" dirty="0" err="1" smtClean="0"/>
              <a:t>userId</a:t>
            </a:r>
            <a:r>
              <a:rPr lang="en-US" altLang="ko-KR" sz="2800" dirty="0" smtClean="0"/>
              <a:t>”] = “</a:t>
            </a:r>
            <a:r>
              <a:rPr lang="en-US" altLang="ko-KR" sz="2800" dirty="0" err="1" smtClean="0"/>
              <a:t>soyo</a:t>
            </a:r>
            <a:r>
              <a:rPr lang="en-US" altLang="ko-KR" sz="2800" dirty="0" smtClean="0"/>
              <a:t>”</a:t>
            </a:r>
            <a:br>
              <a:rPr lang="en-US" altLang="ko-KR" sz="2800" dirty="0" smtClean="0"/>
            </a:br>
            <a:r>
              <a:rPr lang="en-US" altLang="ko-KR" sz="2800" dirty="0" smtClean="0"/>
              <a:t>print $</a:t>
            </a:r>
            <a:r>
              <a:rPr lang="ko-KR" altLang="en-US" sz="2800" dirty="0" err="1" smtClean="0"/>
              <a:t>배열명</a:t>
            </a:r>
            <a:r>
              <a:rPr lang="en-US" altLang="ko-KR" sz="2800" dirty="0" smtClean="0"/>
              <a:t>[“</a:t>
            </a:r>
            <a:r>
              <a:rPr lang="en-US" altLang="ko-KR" sz="2800" dirty="0" err="1" smtClean="0"/>
              <a:t>useId</a:t>
            </a:r>
            <a:r>
              <a:rPr lang="en-US" altLang="ko-KR" sz="2800" dirty="0" smtClean="0"/>
              <a:t>”];</a:t>
            </a:r>
          </a:p>
          <a:p>
            <a:r>
              <a:rPr lang="en-US" altLang="ko-KR" sz="2800" dirty="0" smtClean="0"/>
              <a:t>Array</a:t>
            </a:r>
            <a:r>
              <a:rPr lang="ko-KR" altLang="en-US" sz="2800" dirty="0" smtClean="0"/>
              <a:t>함수 이용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할당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$</a:t>
            </a:r>
            <a:r>
              <a:rPr lang="ko-KR" altLang="en-US" sz="2800" dirty="0" smtClean="0"/>
              <a:t>배열 </a:t>
            </a:r>
            <a:r>
              <a:rPr lang="en-US" altLang="ko-KR" sz="2800" dirty="0" smtClean="0"/>
              <a:t>= array(k1=&gt; “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1”, k2=&gt; “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2”);</a:t>
            </a:r>
          </a:p>
          <a:p>
            <a:r>
              <a:rPr lang="en-US" altLang="ko-KR" sz="2800" dirty="0" smtClean="0"/>
              <a:t>$</a:t>
            </a:r>
            <a:r>
              <a:rPr lang="ko-KR" altLang="en-US" sz="2800" dirty="0" smtClean="0"/>
              <a:t>배열 </a:t>
            </a:r>
            <a:r>
              <a:rPr lang="en-US" altLang="ko-KR" sz="2800" dirty="0" smtClean="0"/>
              <a:t>= [k1=&gt; “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1”, k2=&gt; “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2”]; </a:t>
            </a:r>
            <a:r>
              <a:rPr lang="en-US" altLang="ko-KR" sz="2800" dirty="0" err="1" smtClean="0"/>
              <a:t>php</a:t>
            </a:r>
            <a:r>
              <a:rPr lang="en-US" altLang="ko-KR" sz="2800" dirty="0" smtClean="0"/>
              <a:t> 5.4</a:t>
            </a:r>
            <a:r>
              <a:rPr lang="ko-KR" altLang="en-US" sz="2800" dirty="0" smtClean="0"/>
              <a:t>이상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88596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Foreach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Foreach</a:t>
            </a:r>
            <a:r>
              <a:rPr lang="en-US" altLang="ko-KR" sz="2000" dirty="0"/>
              <a:t>(</a:t>
            </a:r>
            <a:r>
              <a:rPr lang="ko-KR" altLang="en-US" sz="2000" dirty="0"/>
              <a:t>배열 </a:t>
            </a:r>
            <a:r>
              <a:rPr lang="en-US" altLang="ko-KR" sz="2000" dirty="0"/>
              <a:t>as </a:t>
            </a:r>
            <a:r>
              <a:rPr lang="en-US" altLang="ko-KR" sz="2000" dirty="0" smtClean="0"/>
              <a:t>$key </a:t>
            </a:r>
            <a:r>
              <a:rPr lang="en-US" altLang="ko-KR" sz="2000" dirty="0"/>
              <a:t>= &gt; </a:t>
            </a:r>
            <a:r>
              <a:rPr lang="en-US" altLang="ko-KR" sz="2000" dirty="0" smtClean="0"/>
              <a:t>$</a:t>
            </a:r>
            <a:r>
              <a:rPr lang="en-US" altLang="ko-KR" sz="2000" dirty="0" err="1" smtClean="0"/>
              <a:t>val</a:t>
            </a:r>
            <a:r>
              <a:rPr lang="en-US" altLang="ko-KR" sz="2000" dirty="0" smtClean="0"/>
              <a:t>){</a:t>
            </a:r>
          </a:p>
          <a:p>
            <a:endParaRPr lang="en-US" altLang="ko-KR" sz="2000" dirty="0"/>
          </a:p>
          <a:p>
            <a:pPr lvl="1"/>
            <a:r>
              <a:rPr lang="en-US" altLang="ko-KR" sz="1600" dirty="0" smtClean="0"/>
              <a:t>Echo $key. “=&gt;”.$</a:t>
            </a:r>
            <a:r>
              <a:rPr lang="en-US" altLang="ko-KR" sz="1600" dirty="0" err="1" smtClean="0"/>
              <a:t>val</a:t>
            </a:r>
            <a:endParaRPr lang="en-US" altLang="ko-KR" sz="16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}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433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Foreach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70732"/>
            <a:ext cx="3667075" cy="4525963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74914"/>
            <a:ext cx="3667075" cy="41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Foreach</a:t>
            </a:r>
            <a:r>
              <a:rPr lang="ko-KR" altLang="en-US" dirty="0"/>
              <a:t>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3755586" cy="4525963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48" y="1661997"/>
            <a:ext cx="278045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16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41277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하나만 찍힌다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3099064"/>
            <a:ext cx="4343400" cy="1528233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&lt;?=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?&gt;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08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err="1" smtClean="0"/>
              <a:t>Php</a:t>
            </a:r>
            <a:r>
              <a:rPr lang="ko-KR" altLang="en-US" sz="2000" dirty="0" smtClean="0"/>
              <a:t>코드는 위치에 상관없이 작성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확장자명 </a:t>
            </a:r>
            <a:r>
              <a:rPr lang="en-US" altLang="ko-KR" sz="2000" dirty="0" err="1" smtClean="0"/>
              <a:t>php</a:t>
            </a:r>
            <a:r>
              <a:rPr lang="ko-KR" altLang="en-US" sz="2000" dirty="0" smtClean="0"/>
              <a:t>면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.html &gt;&gt; </a:t>
            </a:r>
            <a:r>
              <a:rPr lang="en-US" altLang="ko-KR" sz="2000" dirty="0" err="1" smtClean="0"/>
              <a:t>php</a:t>
            </a:r>
            <a:r>
              <a:rPr lang="en-US" altLang="ko-KR" sz="2000" dirty="0" smtClean="0"/>
              <a:t> x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php</a:t>
            </a:r>
            <a:r>
              <a:rPr lang="en-US" altLang="ko-KR" sz="2000" dirty="0" smtClean="0"/>
              <a:t> &gt;&gt; html + </a:t>
            </a:r>
            <a:r>
              <a:rPr lang="en-US" altLang="ko-KR" sz="2000" dirty="0" err="1" smtClean="0"/>
              <a:t>php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둘다</a:t>
            </a:r>
            <a:r>
              <a:rPr lang="ko-KR" altLang="en-US" sz="2000" dirty="0" smtClean="0"/>
              <a:t> 가능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php</a:t>
            </a:r>
            <a:r>
              <a:rPr lang="en-US" altLang="ko-KR" sz="2000" dirty="0" smtClean="0"/>
              <a:t> &gt;&gt; </a:t>
            </a:r>
            <a:r>
              <a:rPr lang="en-US" altLang="ko-KR" sz="2000" dirty="0" err="1" smtClean="0"/>
              <a:t>php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클라이언트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브라우저 </a:t>
            </a:r>
            <a:r>
              <a:rPr lang="en-US" altLang="ko-KR" sz="1600" dirty="0" smtClean="0"/>
              <a:t>	&gt;&gt; </a:t>
            </a:r>
            <a:r>
              <a:rPr lang="ko-KR" altLang="en-US" sz="1600" dirty="0" smtClean="0"/>
              <a:t>서버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        	 form	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   2</a:t>
            </a:r>
            <a:r>
              <a:rPr lang="ko-KR" altLang="en-US" sz="1600" dirty="0" smtClean="0"/>
              <a:t>번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php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서버</a:t>
            </a:r>
            <a:r>
              <a:rPr lang="en-US" altLang="ko-KR" sz="1600" dirty="0" smtClean="0"/>
              <a:t>) &gt;&gt;</a:t>
            </a:r>
            <a:r>
              <a:rPr lang="en-US" altLang="ko-KR" sz="1600" dirty="0" err="1" smtClean="0"/>
              <a:t>db</a:t>
            </a:r>
            <a:r>
              <a:rPr lang="ko-KR" altLang="en-US" sz="1600" dirty="0" smtClean="0"/>
              <a:t>관련</a:t>
            </a:r>
            <a:endParaRPr lang="en-US" altLang="ko-KR" sz="1600" dirty="0" smtClean="0"/>
          </a:p>
          <a:p>
            <a:r>
              <a:rPr lang="ko-KR" altLang="en-US" sz="1600" dirty="0" smtClean="0"/>
              <a:t>요청</a:t>
            </a:r>
            <a:r>
              <a:rPr lang="en-US" altLang="ko-KR" sz="1600" dirty="0" smtClean="0"/>
              <a:t>(request)  1</a:t>
            </a:r>
            <a:r>
              <a:rPr lang="ko-KR" altLang="en-US" sz="1600" dirty="0" smtClean="0"/>
              <a:t>번</a:t>
            </a:r>
            <a:r>
              <a:rPr lang="en-US" altLang="ko-KR" sz="1600" dirty="0" smtClean="0"/>
              <a:t>	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   3</a:t>
            </a:r>
            <a:r>
              <a:rPr lang="ko-KR" altLang="en-US" sz="1600" dirty="0" smtClean="0"/>
              <a:t>번 응답</a:t>
            </a:r>
            <a:r>
              <a:rPr lang="en-US" altLang="ko-KR" sz="1600" dirty="0" smtClean="0"/>
              <a:t>(response) &gt;&gt; html</a:t>
            </a:r>
          </a:p>
          <a:p>
            <a:r>
              <a:rPr lang="ko-KR" altLang="en-US" sz="1600" dirty="0" smtClean="0"/>
              <a:t>서버주소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포트</a:t>
            </a:r>
            <a:endParaRPr lang="en-US" altLang="ko-KR" sz="1600" dirty="0" smtClean="0"/>
          </a:p>
          <a:p>
            <a:r>
              <a:rPr lang="ko-KR" altLang="en-US" sz="1600" dirty="0" smtClean="0"/>
              <a:t>서버이름</a:t>
            </a:r>
            <a:endParaRPr lang="en-US" altLang="ko-KR" sz="1600" dirty="0" smtClean="0"/>
          </a:p>
          <a:p>
            <a:r>
              <a:rPr lang="en-US" altLang="ko-KR" sz="1600" dirty="0" smtClean="0"/>
              <a:t>localhost:8023</a:t>
            </a:r>
          </a:p>
          <a:p>
            <a:r>
              <a:rPr lang="en-US" altLang="ko-KR" sz="1600" dirty="0" err="1" smtClean="0"/>
              <a:t>Ip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포트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1376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8800"/>
            <a:ext cx="2221534" cy="4525963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207364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89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Implode/explode (</a:t>
            </a:r>
            <a:r>
              <a:rPr lang="ko-KR" altLang="en-US" sz="3200" dirty="0" smtClean="0"/>
              <a:t>배열 내장함수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Implode </a:t>
            </a:r>
          </a:p>
          <a:p>
            <a:r>
              <a:rPr lang="en-US" altLang="ko-KR" sz="1600" dirty="0" smtClean="0"/>
              <a:t>(‘</a:t>
            </a:r>
            <a:r>
              <a:rPr lang="ko-KR" altLang="en-US" sz="1600" dirty="0" smtClean="0"/>
              <a:t>구분기호</a:t>
            </a:r>
            <a:r>
              <a:rPr lang="en-US" altLang="ko-KR" sz="1600" dirty="0" smtClean="0"/>
              <a:t>’ , </a:t>
            </a:r>
            <a:r>
              <a:rPr lang="ko-KR" altLang="en-US" sz="1600" dirty="0" smtClean="0"/>
              <a:t>배열</a:t>
            </a:r>
            <a:r>
              <a:rPr lang="en-US" altLang="ko-KR" sz="1600" dirty="0" smtClean="0"/>
              <a:t>); &gt;&gt; </a:t>
            </a:r>
          </a:p>
          <a:p>
            <a:r>
              <a:rPr lang="ko-KR" altLang="en-US" sz="1600" dirty="0" smtClean="0"/>
              <a:t>구분기호 </a:t>
            </a:r>
            <a:r>
              <a:rPr lang="en-US" altLang="ko-KR" sz="1600" dirty="0" smtClean="0"/>
              <a:t>&gt;&gt; .</a:t>
            </a:r>
            <a:r>
              <a:rPr lang="ko-KR" altLang="en-US" sz="1600" dirty="0" smtClean="0"/>
              <a:t>문자열로 </a:t>
            </a:r>
            <a:r>
              <a:rPr lang="ko-KR" altLang="en-US" sz="1600" dirty="0" err="1" smtClean="0"/>
              <a:t>만듬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explode</a:t>
            </a:r>
          </a:p>
          <a:p>
            <a:r>
              <a:rPr lang="en-US" altLang="ko-KR" sz="1600" dirty="0" smtClean="0"/>
              <a:t>(‘</a:t>
            </a:r>
            <a:r>
              <a:rPr lang="ko-KR" altLang="en-US" sz="1600" dirty="0" smtClean="0"/>
              <a:t>구분기호</a:t>
            </a:r>
            <a:r>
              <a:rPr lang="en-US" altLang="ko-KR" sz="1600" dirty="0" smtClean="0"/>
              <a:t>’ , ‘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’);</a:t>
            </a:r>
          </a:p>
          <a:p>
            <a:r>
              <a:rPr lang="ko-KR" altLang="en-US" sz="1600" dirty="0" smtClean="0"/>
              <a:t>문자열 구분기호로 잘라서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배열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314" y="1988840"/>
            <a:ext cx="3686175" cy="30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492896"/>
            <a:ext cx="714375" cy="314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89" y="3348681"/>
            <a:ext cx="3390900" cy="800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14" y="4365104"/>
            <a:ext cx="10858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sort($</a:t>
            </a:r>
            <a:r>
              <a:rPr lang="ko-KR" altLang="en-US" sz="3200" dirty="0" smtClean="0"/>
              <a:t>변수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오름차순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err="1" smtClean="0"/>
              <a:t>rsort</a:t>
            </a:r>
            <a:r>
              <a:rPr lang="en-US" altLang="ko-KR" sz="3200" dirty="0" smtClean="0"/>
              <a:t>($</a:t>
            </a:r>
            <a:r>
              <a:rPr lang="ko-KR" altLang="en-US" sz="3200" dirty="0" smtClean="0"/>
              <a:t>변수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내림차순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2762250" cy="3419475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734" y="1772816"/>
            <a:ext cx="852932" cy="403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43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 smtClean="0"/>
              <a:t>Array_pop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err="1" smtClean="0"/>
              <a:t>array_push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array_pop</a:t>
            </a:r>
            <a:r>
              <a:rPr lang="en-US" altLang="ko-KR" sz="2400" dirty="0"/>
              <a:t> </a:t>
            </a:r>
            <a:r>
              <a:rPr lang="ko-KR" altLang="en-US" sz="2400" dirty="0"/>
              <a:t>배열의 마지막 요소 </a:t>
            </a:r>
            <a:r>
              <a:rPr lang="ko-KR" altLang="en-US" sz="2400" dirty="0" smtClean="0"/>
              <a:t>삭제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err="1"/>
              <a:t>array_push</a:t>
            </a:r>
            <a:r>
              <a:rPr lang="en-US" altLang="ko-KR" sz="2400" dirty="0"/>
              <a:t> </a:t>
            </a:r>
            <a:r>
              <a:rPr lang="ko-KR" altLang="en-US" sz="2400" dirty="0"/>
              <a:t>배열의 마지막 요소 뒤에 추가</a:t>
            </a:r>
          </a:p>
        </p:txBody>
      </p:sp>
    </p:spTree>
    <p:extLst>
      <p:ext uri="{BB962C8B-B14F-4D97-AF65-F5344CB8AC3E}">
        <p14:creationId xmlns:p14="http://schemas.microsoft.com/office/powerpoint/2010/main" val="2964395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array_merge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배열들의 결합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67756"/>
            <a:ext cx="5753100" cy="2990850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979" y="2276872"/>
            <a:ext cx="1572113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41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Array_slice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4546848" cy="1324744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array_slice</a:t>
            </a:r>
            <a:r>
              <a:rPr lang="en-US" altLang="ko-KR" sz="1800" dirty="0"/>
              <a:t>($</a:t>
            </a:r>
            <a:r>
              <a:rPr lang="ko-KR" altLang="en-US" sz="1800" dirty="0"/>
              <a:t>변수</a:t>
            </a:r>
            <a:r>
              <a:rPr lang="en-US" altLang="ko-KR" sz="1800" dirty="0"/>
              <a:t>, </a:t>
            </a:r>
            <a:r>
              <a:rPr lang="ko-KR" altLang="en-US" sz="1800" dirty="0"/>
              <a:t>인덱스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갯수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ko-KR" altLang="en-US" sz="1800" dirty="0" smtClean="0"/>
              <a:t>인덱스 </a:t>
            </a:r>
            <a:r>
              <a:rPr lang="ko-KR" altLang="en-US" sz="1800" dirty="0"/>
              <a:t>시작부터 </a:t>
            </a:r>
            <a:r>
              <a:rPr lang="ko-KR" altLang="en-US" sz="1800" dirty="0" err="1"/>
              <a:t>갯수만큼</a:t>
            </a:r>
            <a:r>
              <a:rPr lang="ko-KR" altLang="en-US" sz="1800" dirty="0"/>
              <a:t> 살리고 나머지는 자름</a:t>
            </a:r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39879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산술연산자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4167553" cy="4525963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48880"/>
            <a:ext cx="3600400" cy="301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24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논리연산자 </a:t>
            </a:r>
            <a:r>
              <a:rPr lang="en-US" altLang="ko-KR" dirty="0" smtClean="0"/>
              <a:t>&amp;&amp;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조건</a:t>
            </a:r>
            <a:r>
              <a:rPr lang="en-US" altLang="ko-KR" sz="2400" dirty="0" smtClean="0"/>
              <a:t>1  &amp;&amp;  </a:t>
            </a:r>
            <a:r>
              <a:rPr lang="ko-KR" altLang="en-US" sz="2400" dirty="0" smtClean="0"/>
              <a:t>조건</a:t>
            </a:r>
            <a:r>
              <a:rPr lang="en-US" altLang="ko-KR" sz="2400" dirty="0" smtClean="0"/>
              <a:t>2    </a:t>
            </a:r>
            <a:r>
              <a:rPr lang="ko-KR" altLang="en-US" sz="2400" dirty="0" smtClean="0"/>
              <a:t>결과</a:t>
            </a:r>
            <a:endParaRPr lang="en-US" altLang="ko-KR" sz="2400" dirty="0" smtClean="0"/>
          </a:p>
          <a:p>
            <a:r>
              <a:rPr lang="en-US" altLang="ko-KR" sz="2400" dirty="0" smtClean="0"/>
              <a:t>True           </a:t>
            </a:r>
            <a:r>
              <a:rPr lang="en-US" altLang="ko-KR" sz="2400" dirty="0" err="1" smtClean="0"/>
              <a:t>true</a:t>
            </a:r>
            <a:r>
              <a:rPr lang="en-US" altLang="ko-KR" sz="2400" dirty="0" smtClean="0"/>
              <a:t>      </a:t>
            </a:r>
            <a:r>
              <a:rPr lang="en-US" altLang="ko-KR" sz="2400" dirty="0" err="1" smtClean="0"/>
              <a:t>true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조건</a:t>
            </a:r>
            <a:r>
              <a:rPr lang="en-US" altLang="ko-KR" sz="2400" dirty="0"/>
              <a:t>1  </a:t>
            </a:r>
            <a:r>
              <a:rPr lang="en-US" altLang="ko-KR" sz="2400" dirty="0" smtClean="0"/>
              <a:t>||  </a:t>
            </a:r>
            <a:r>
              <a:rPr lang="ko-KR" altLang="en-US" sz="2400" dirty="0"/>
              <a:t>조건</a:t>
            </a:r>
            <a:r>
              <a:rPr lang="en-US" altLang="ko-KR" sz="2400" dirty="0"/>
              <a:t>2    </a:t>
            </a:r>
            <a:r>
              <a:rPr lang="ko-KR" altLang="en-US" sz="2400" dirty="0"/>
              <a:t>결과</a:t>
            </a:r>
            <a:endParaRPr lang="en-US" altLang="ko-KR" sz="2400" dirty="0"/>
          </a:p>
          <a:p>
            <a:r>
              <a:rPr lang="en-US" altLang="ko-KR" sz="2400" dirty="0" smtClean="0"/>
              <a:t>false        </a:t>
            </a:r>
            <a:r>
              <a:rPr lang="en-US" altLang="ko-KR" sz="2400" dirty="0" err="1" smtClean="0"/>
              <a:t>false</a:t>
            </a:r>
            <a:r>
              <a:rPr lang="en-US" altLang="ko-KR" sz="2400" dirty="0" smtClean="0"/>
              <a:t>     </a:t>
            </a:r>
            <a:r>
              <a:rPr lang="en-US" altLang="ko-KR" sz="2400" dirty="0" err="1" smtClean="0"/>
              <a:t>false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4872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비트연산</a:t>
            </a:r>
            <a:r>
              <a:rPr lang="ko-KR" altLang="en-US" dirty="0"/>
              <a:t>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2952328" cy="4525963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$</a:t>
            </a:r>
          </a:p>
          <a:p>
            <a:r>
              <a:rPr lang="en-US" altLang="ko-KR" sz="1400" dirty="0" smtClean="0"/>
              <a:t>1   1   1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|</a:t>
            </a:r>
          </a:p>
          <a:p>
            <a:r>
              <a:rPr lang="en-US" altLang="ko-KR" sz="1400" dirty="0" smtClean="0"/>
              <a:t>0   0   0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^ “</a:t>
            </a:r>
            <a:r>
              <a:rPr lang="ko-KR" altLang="en-US" sz="1400" dirty="0" smtClean="0"/>
              <a:t>값이 다르면 </a:t>
            </a:r>
            <a:r>
              <a:rPr lang="en-US" altLang="ko-KR" sz="1400" dirty="0" smtClean="0"/>
              <a:t>1”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~ </a:t>
            </a:r>
            <a:r>
              <a:rPr lang="ko-KR" altLang="en-US" sz="1400" dirty="0" smtClean="0"/>
              <a:t>부정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반대</a:t>
            </a:r>
            <a:r>
              <a:rPr lang="en-US" altLang="ko-KR" sz="1400" dirty="0" smtClean="0"/>
              <a:t>) 1 &gt; 0 , 0 &gt; 1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&lt;&lt;2 shift(</a:t>
            </a:r>
            <a:r>
              <a:rPr lang="ko-KR" altLang="en-US" sz="1400" dirty="0" smtClean="0"/>
              <a:t>커진다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&gt;&gt;2 </a:t>
            </a:r>
            <a:r>
              <a:rPr lang="en-US" altLang="ko-KR" sz="1400" dirty="0"/>
              <a:t>shift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작아진다</a:t>
            </a:r>
            <a:r>
              <a:rPr lang="en-US" altLang="ko-KR" sz="1400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700808"/>
            <a:ext cx="3002082" cy="31478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700808"/>
            <a:ext cx="1205022" cy="31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55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) true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600" dirty="0" smtClean="0"/>
              <a:t>&gt; </a:t>
            </a:r>
            <a:r>
              <a:rPr lang="ko-KR" altLang="en-US" sz="1600" dirty="0" smtClean="0"/>
              <a:t>초과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&gt;= </a:t>
            </a:r>
            <a:r>
              <a:rPr lang="ko-KR" altLang="en-US" sz="1600" dirty="0" smtClean="0"/>
              <a:t>이상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&lt; </a:t>
            </a:r>
            <a:r>
              <a:rPr lang="ko-KR" altLang="en-US" sz="1600" dirty="0" smtClean="0"/>
              <a:t>미만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&lt;= </a:t>
            </a:r>
            <a:r>
              <a:rPr lang="ko-KR" altLang="en-US" sz="1600" dirty="0" smtClean="0"/>
              <a:t>이하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== </a:t>
            </a:r>
            <a:r>
              <a:rPr lang="ko-KR" altLang="en-US" sz="1600" dirty="0" smtClean="0"/>
              <a:t>같으냐</a:t>
            </a:r>
            <a:r>
              <a:rPr lang="en-US" altLang="ko-KR" sz="1600" dirty="0" smtClean="0"/>
              <a:t>?(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 “1111” == 1111 true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=== </a:t>
            </a:r>
            <a:r>
              <a:rPr lang="ko-KR" altLang="en-US" sz="1600" dirty="0" smtClean="0"/>
              <a:t>같으냐</a:t>
            </a:r>
            <a:r>
              <a:rPr lang="en-US" altLang="ko-KR" sz="1600" dirty="0" smtClean="0"/>
              <a:t>?(</a:t>
            </a:r>
            <a:r>
              <a:rPr lang="ko-KR" altLang="en-US" sz="1600" dirty="0" smtClean="0"/>
              <a:t>값과 </a:t>
            </a:r>
            <a:r>
              <a:rPr lang="ko-KR" altLang="en-US" sz="1600" dirty="0" err="1" smtClean="0"/>
              <a:t>자료형</a:t>
            </a:r>
            <a:r>
              <a:rPr lang="en-US" altLang="ko-KR" sz="1600" dirty="0" smtClean="0"/>
              <a:t>) “1111” === 1111 false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!= </a:t>
            </a:r>
            <a:r>
              <a:rPr lang="ko-KR" altLang="en-US" sz="1600" dirty="0" smtClean="0"/>
              <a:t>다르</a:t>
            </a:r>
            <a:r>
              <a:rPr lang="ko-KR" altLang="en-US" sz="1600" dirty="0"/>
              <a:t>지</a:t>
            </a:r>
            <a:r>
              <a:rPr lang="en-US" altLang="ko-KR" sz="1600" dirty="0" smtClean="0"/>
              <a:t>?(</a:t>
            </a:r>
            <a:r>
              <a:rPr lang="ko-KR" altLang="en-US" sz="1600" dirty="0"/>
              <a:t>값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 smtClean="0"/>
              <a:t>!== </a:t>
            </a:r>
            <a:r>
              <a:rPr lang="ko-KR" altLang="en-US" sz="1600" dirty="0" smtClean="0"/>
              <a:t>다르지</a:t>
            </a:r>
            <a:r>
              <a:rPr lang="en-US" altLang="ko-KR" sz="1600" dirty="0" smtClean="0"/>
              <a:t>?(</a:t>
            </a:r>
            <a:r>
              <a:rPr lang="ko-KR" altLang="en-US" sz="1600" dirty="0" smtClean="0"/>
              <a:t>값과 </a:t>
            </a:r>
            <a:r>
              <a:rPr lang="ko-KR" altLang="en-US" sz="1600" dirty="0" err="1" smtClean="0"/>
              <a:t>자료형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&lt;&gt; </a:t>
            </a:r>
            <a:r>
              <a:rPr lang="ko-KR" altLang="en-US" sz="1600" dirty="0" smtClean="0"/>
              <a:t>다르냐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407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Php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변수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하나의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를 저장할 수 있는 공간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1. $</a:t>
            </a:r>
            <a:r>
              <a:rPr lang="ko-KR" altLang="en-US" sz="2000" dirty="0" smtClean="0"/>
              <a:t>기호를 붙여서 사용한다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2. </a:t>
            </a:r>
            <a:r>
              <a:rPr lang="en-US" altLang="ko-KR" sz="2000" dirty="0" err="1" smtClean="0"/>
              <a:t>a~z</a:t>
            </a:r>
            <a:r>
              <a:rPr lang="en-US" altLang="ko-KR" sz="2000" dirty="0" smtClean="0"/>
              <a:t>, 0~9, </a:t>
            </a:r>
            <a:r>
              <a:rPr lang="en-US" altLang="ko-KR" sz="2000" dirty="0" err="1" smtClean="0"/>
              <a:t>oxff</a:t>
            </a:r>
            <a:r>
              <a:rPr lang="en-US" altLang="ko-KR" sz="2000" dirty="0" smtClean="0"/>
              <a:t>, _ </a:t>
            </a:r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대소문자 구별 한다 </a:t>
            </a:r>
            <a:r>
              <a:rPr lang="en-US" altLang="ko-KR" sz="2000" dirty="0" smtClean="0"/>
              <a:t>$</a:t>
            </a:r>
            <a:r>
              <a:rPr lang="en-US" altLang="ko-KR" sz="2000" dirty="0" err="1" smtClean="0"/>
              <a:t>soyo</a:t>
            </a:r>
            <a:r>
              <a:rPr lang="en-US" altLang="ko-KR" sz="2000" dirty="0" smtClean="0"/>
              <a:t> $SOYO</a:t>
            </a:r>
          </a:p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숫자로 시작하면 </a:t>
            </a:r>
            <a:r>
              <a:rPr lang="ko-KR" altLang="en-US" sz="2000" dirty="0" err="1" smtClean="0"/>
              <a:t>안되요</a:t>
            </a:r>
            <a:endParaRPr lang="en-US" altLang="ko-KR" sz="2000" dirty="0" smtClean="0"/>
          </a:p>
          <a:p>
            <a:r>
              <a:rPr lang="en-US" altLang="ko-KR" sz="2000" dirty="0" smtClean="0"/>
              <a:t>5. data</a:t>
            </a:r>
            <a:r>
              <a:rPr lang="ko-KR" altLang="en-US" sz="2000" dirty="0" smtClean="0"/>
              <a:t>에 따라서 </a:t>
            </a:r>
            <a:r>
              <a:rPr lang="ko-KR" altLang="en-US" sz="2000" dirty="0" err="1" smtClean="0"/>
              <a:t>자료형이</a:t>
            </a:r>
            <a:r>
              <a:rPr lang="ko-KR" altLang="en-US" sz="2000" dirty="0" smtClean="0"/>
              <a:t> 결정</a:t>
            </a:r>
            <a:endParaRPr lang="en-US" altLang="ko-KR" sz="2000" dirty="0" smtClean="0"/>
          </a:p>
          <a:p>
            <a:r>
              <a:rPr lang="en-US" altLang="ko-KR" sz="2000" dirty="0" smtClean="0"/>
              <a:t>6. </a:t>
            </a:r>
            <a:r>
              <a:rPr lang="ko-KR" altLang="en-US" sz="2000" dirty="0" smtClean="0"/>
              <a:t>한글은 사용하지 않는다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6837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증감연산자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$i++ </a:t>
            </a:r>
            <a:r>
              <a:rPr lang="ko-KR" altLang="en-US" sz="2000" dirty="0" smtClean="0"/>
              <a:t>선처리 </a:t>
            </a:r>
            <a:r>
              <a:rPr lang="ko-KR" altLang="en-US" sz="2000" dirty="0" err="1" smtClean="0"/>
              <a:t>후증가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++$i </a:t>
            </a:r>
            <a:r>
              <a:rPr lang="ko-KR" altLang="en-US" sz="2000" dirty="0" err="1" smtClean="0"/>
              <a:t>선증가</a:t>
            </a:r>
            <a:r>
              <a:rPr lang="ko-KR" altLang="en-US" sz="2000" dirty="0" smtClean="0"/>
              <a:t> 후처리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$i-- </a:t>
            </a:r>
            <a:r>
              <a:rPr lang="ko-KR" altLang="en-US" sz="2000" dirty="0" smtClean="0"/>
              <a:t>선처리 </a:t>
            </a:r>
            <a:r>
              <a:rPr lang="ko-KR" altLang="en-US" sz="2000" dirty="0" err="1" smtClean="0"/>
              <a:t>후감소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--$i </a:t>
            </a:r>
            <a:r>
              <a:rPr lang="ko-KR" altLang="en-US" sz="2000" dirty="0" err="1" smtClean="0"/>
              <a:t>선감소</a:t>
            </a:r>
            <a:r>
              <a:rPr lang="ko-KR" altLang="en-US" sz="2000" dirty="0" smtClean="0"/>
              <a:t> 후처리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2071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슈퍼글로벌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$_POST</a:t>
            </a:r>
          </a:p>
          <a:p>
            <a:r>
              <a:rPr lang="en-US" altLang="ko-KR" dirty="0" smtClean="0"/>
              <a:t>$_GET</a:t>
            </a:r>
          </a:p>
          <a:p>
            <a:r>
              <a:rPr lang="en-US" altLang="ko-KR" dirty="0" smtClean="0"/>
              <a:t>$_SESSION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052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1.project2  </a:t>
            </a:r>
            <a:r>
              <a:rPr lang="ko-KR" altLang="en-US" sz="1600" dirty="0"/>
              <a:t>폴더 만들고 </a:t>
            </a:r>
          </a:p>
          <a:p>
            <a:r>
              <a:rPr lang="en-US" altLang="ko-KR" sz="1600" dirty="0"/>
              <a:t>2.</a:t>
            </a:r>
            <a:r>
              <a:rPr lang="ko-KR" altLang="en-US" sz="1600" dirty="0"/>
              <a:t>기본 </a:t>
            </a:r>
            <a:r>
              <a:rPr lang="en-US" altLang="ko-KR" sz="1600" dirty="0" err="1"/>
              <a:t>css,js,img</a:t>
            </a:r>
            <a:r>
              <a:rPr lang="en-US" altLang="ko-KR" sz="1600" dirty="0"/>
              <a:t> </a:t>
            </a:r>
            <a:r>
              <a:rPr lang="ko-KR" altLang="en-US" sz="1600" dirty="0"/>
              <a:t>폴더 생성</a:t>
            </a:r>
          </a:p>
          <a:p>
            <a:r>
              <a:rPr lang="en-US" altLang="ko-KR" sz="1600" dirty="0"/>
              <a:t>3. reset.css </a:t>
            </a:r>
            <a:r>
              <a:rPr lang="ko-KR" altLang="en-US" sz="1600" dirty="0"/>
              <a:t>생성</a:t>
            </a:r>
          </a:p>
          <a:p>
            <a:r>
              <a:rPr lang="en-US" altLang="ko-KR" sz="1600" dirty="0"/>
              <a:t>4. </a:t>
            </a:r>
            <a:r>
              <a:rPr lang="en-US" altLang="ko-KR" sz="1600" dirty="0" err="1"/>
              <a:t>index.php</a:t>
            </a:r>
            <a:r>
              <a:rPr lang="en-US" altLang="ko-KR" sz="1600" dirty="0"/>
              <a:t>  , 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err="1"/>
              <a:t>header.php</a:t>
            </a:r>
            <a:r>
              <a:rPr lang="en-US" altLang="ko-KR" sz="1600" dirty="0"/>
              <a:t>(include)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err="1"/>
              <a:t>footer.php</a:t>
            </a:r>
            <a:r>
              <a:rPr lang="en-US" altLang="ko-KR" sz="1600" dirty="0"/>
              <a:t> (include)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err="1"/>
              <a:t>login.php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loginOk.php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함수이용하여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sub1.php, sub2.php        &lt;&lt;&lt; </a:t>
            </a:r>
            <a:r>
              <a:rPr lang="ko-KR" altLang="en-US" sz="1600" dirty="0"/>
              <a:t>로그인 이후 보여지는 페이지 </a:t>
            </a:r>
            <a:r>
              <a:rPr lang="en-US" altLang="ko-KR" sz="1600" dirty="0"/>
              <a:t>(session</a:t>
            </a:r>
            <a:r>
              <a:rPr lang="ko-KR" altLang="en-US" sz="1600" dirty="0"/>
              <a:t>이용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============================================</a:t>
            </a:r>
          </a:p>
          <a:p>
            <a:endParaRPr lang="en-US" altLang="ko-KR" sz="1600" dirty="0"/>
          </a:p>
          <a:p>
            <a:r>
              <a:rPr lang="en-US" altLang="ko-KR" sz="1600" dirty="0"/>
              <a:t>** PPT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캡쳐해서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에플리케이션</a:t>
            </a:r>
            <a:r>
              <a:rPr lang="ko-KR" altLang="en-US" sz="1600" dirty="0"/>
              <a:t> 구현 폴더 안에 어플리케이션</a:t>
            </a:r>
            <a:r>
              <a:rPr lang="en-US" altLang="ko-KR" sz="1600" dirty="0"/>
              <a:t>_</a:t>
            </a:r>
            <a:r>
              <a:rPr lang="ko-KR" altLang="en-US" sz="1600" dirty="0"/>
              <a:t>본인이름</a:t>
            </a:r>
            <a:r>
              <a:rPr lang="en-US" altLang="ko-KR" sz="1600" dirty="0"/>
              <a:t>_</a:t>
            </a:r>
            <a:r>
              <a:rPr lang="ko-KR" altLang="en-US" sz="1600" dirty="0"/>
              <a:t>함수</a:t>
            </a:r>
            <a:r>
              <a:rPr lang="en-US" altLang="ko-KR" sz="1600" dirty="0"/>
              <a:t>.</a:t>
            </a:r>
            <a:r>
              <a:rPr lang="en-US" altLang="ko-KR" sz="1600" dirty="0" err="1"/>
              <a:t>ppt</a:t>
            </a:r>
            <a:endParaRPr lang="en-US" altLang="ko-KR" sz="1600" dirty="0"/>
          </a:p>
          <a:p>
            <a:r>
              <a:rPr lang="en-US" altLang="ko-KR" sz="1600" dirty="0"/>
              <a:t>** </a:t>
            </a:r>
            <a:r>
              <a:rPr lang="ko-KR" altLang="en-US" sz="1600" dirty="0"/>
              <a:t>본인 </a:t>
            </a:r>
            <a:r>
              <a:rPr lang="en-US" altLang="ko-KR" sz="1600" dirty="0" err="1"/>
              <a:t>dothome</a:t>
            </a:r>
            <a:r>
              <a:rPr lang="ko-KR" altLang="en-US" sz="1600" dirty="0"/>
              <a:t>에 업로드 시킬 것 **</a:t>
            </a:r>
          </a:p>
        </p:txBody>
      </p:sp>
    </p:spTree>
    <p:extLst>
      <p:ext uri="{BB962C8B-B14F-4D97-AF65-F5344CB8AC3E}">
        <p14:creationId xmlns:p14="http://schemas.microsoft.com/office/powerpoint/2010/main" val="1531316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session_start</a:t>
            </a:r>
            <a:r>
              <a:rPr lang="en-US" altLang="ko-KR" dirty="0"/>
              <a:t>(); // @ &lt;-- </a:t>
            </a:r>
            <a:r>
              <a:rPr lang="ko-KR" altLang="en-US" dirty="0"/>
              <a:t>오류로 인해 프로그램이 종료되는 것을 방지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session_destory</a:t>
            </a:r>
            <a:r>
              <a:rPr lang="en-US" altLang="ko-KR" dirty="0" smtClean="0"/>
              <a:t>(); </a:t>
            </a:r>
            <a:r>
              <a:rPr lang="ko-KR" altLang="en-US" dirty="0" smtClean="0"/>
              <a:t>세션을 모조리 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로그아웃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791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시간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날짜</a:t>
            </a:r>
            <a:endParaRPr lang="en-US" altLang="ko-KR" sz="2400" dirty="0" smtClean="0"/>
          </a:p>
          <a:p>
            <a:r>
              <a:rPr lang="ko-KR" altLang="en-US" sz="2400" dirty="0" smtClean="0"/>
              <a:t>문자열</a:t>
            </a:r>
            <a:endParaRPr lang="en-US" altLang="ko-KR" sz="2400" dirty="0" smtClean="0"/>
          </a:p>
          <a:p>
            <a:r>
              <a:rPr lang="ko-KR" altLang="en-US" sz="2400" dirty="0" smtClean="0"/>
              <a:t>변수관련 함수</a:t>
            </a:r>
            <a:endParaRPr lang="en-US" altLang="ko-KR" sz="2400" dirty="0" smtClean="0"/>
          </a:p>
          <a:p>
            <a:r>
              <a:rPr lang="ko-KR" altLang="en-US" sz="2400" dirty="0" smtClean="0"/>
              <a:t>수학함수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8702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Strlen</a:t>
            </a:r>
            <a:r>
              <a:rPr lang="en-US" altLang="ko-KR" dirty="0"/>
              <a:t> </a:t>
            </a:r>
            <a:r>
              <a:rPr lang="ko-KR" altLang="en-US" dirty="0" smtClean="0"/>
              <a:t>문자열 길이</a:t>
            </a:r>
            <a:endParaRPr lang="en-US" altLang="ko-KR" dirty="0" smtClean="0"/>
          </a:p>
          <a:p>
            <a:r>
              <a:rPr lang="en-US" altLang="ko-KR" dirty="0" err="1" smtClean="0"/>
              <a:t>Str_replace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바꾼다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562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Javascript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+</a:t>
            </a:r>
            <a:r>
              <a:rPr lang="ko-KR" altLang="en-US" sz="2400" dirty="0" smtClean="0"/>
              <a:t>로 연결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err="1" smtClean="0"/>
              <a:t>Php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으로 연결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7831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수학관련 함수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52" y="1836376"/>
            <a:ext cx="4594200" cy="3456384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07504" y="1836376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Abs($num3) </a:t>
            </a:r>
            <a:r>
              <a:rPr lang="ko-KR" altLang="en-US" sz="1600" dirty="0" smtClean="0"/>
              <a:t>절대값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양수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Round(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, +1) </a:t>
            </a:r>
            <a:r>
              <a:rPr lang="ko-KR" altLang="en-US" sz="1600" dirty="0" smtClean="0"/>
              <a:t>반올림 </a:t>
            </a:r>
            <a:r>
              <a:rPr lang="en-US" altLang="ko-KR" sz="1600" dirty="0" smtClean="0"/>
              <a:t>+(</a:t>
            </a:r>
            <a:r>
              <a:rPr lang="ko-KR" altLang="en-US" sz="1600" dirty="0" smtClean="0"/>
              <a:t>소수</a:t>
            </a:r>
            <a:r>
              <a:rPr lang="en-US" altLang="ko-KR" sz="1600" dirty="0" smtClean="0"/>
              <a:t>)~</a:t>
            </a:r>
            <a:r>
              <a:rPr lang="ko-KR" altLang="en-US" sz="1600" dirty="0" err="1" smtClean="0"/>
              <a:t>자리까지반올림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           -(</a:t>
            </a:r>
            <a:r>
              <a:rPr lang="ko-KR" altLang="en-US" sz="1600" dirty="0" smtClean="0"/>
              <a:t>정수</a:t>
            </a:r>
            <a:r>
              <a:rPr lang="en-US" altLang="ko-KR" sz="1600" dirty="0" smtClean="0"/>
              <a:t>)~</a:t>
            </a:r>
            <a:r>
              <a:rPr lang="ko-KR" altLang="en-US" sz="1600" dirty="0" smtClean="0"/>
              <a:t>자리 까지 반올림</a:t>
            </a:r>
            <a:endParaRPr lang="en-US" altLang="ko-KR" sz="1600" dirty="0" smtClean="0"/>
          </a:p>
          <a:p>
            <a:r>
              <a:rPr lang="en-US" altLang="ko-KR" sz="1600" dirty="0" smtClean="0"/>
              <a:t>Ceil(1,2) </a:t>
            </a:r>
            <a:r>
              <a:rPr lang="ko-KR" altLang="en-US" sz="1600" dirty="0" smtClean="0"/>
              <a:t>올림 가장 가까운 </a:t>
            </a:r>
            <a:r>
              <a:rPr lang="ko-KR" altLang="en-US" sz="1600" dirty="0" err="1" smtClean="0"/>
              <a:t>큰정수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799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define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6316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변수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하나</a:t>
            </a:r>
            <a:r>
              <a:rPr lang="en-US" altLang="ko-KR" sz="2000" dirty="0" smtClean="0"/>
              <a:t>”</a:t>
            </a:r>
          </a:p>
          <a:p>
            <a:r>
              <a:rPr lang="ko-KR" altLang="en-US" sz="2000" dirty="0" smtClean="0"/>
              <a:t>배열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다수</a:t>
            </a:r>
            <a:r>
              <a:rPr lang="en-US" altLang="ko-KR" sz="2000" dirty="0" smtClean="0"/>
              <a:t>”</a:t>
            </a:r>
          </a:p>
          <a:p>
            <a:r>
              <a:rPr lang="ko-KR" altLang="en-US" sz="2000" dirty="0" smtClean="0"/>
              <a:t>함수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기능</a:t>
            </a:r>
            <a:r>
              <a:rPr lang="en-US" altLang="ko-KR" sz="2000" dirty="0" smtClean="0"/>
              <a:t>”</a:t>
            </a:r>
          </a:p>
          <a:p>
            <a:r>
              <a:rPr lang="ko-KR" altLang="en-US" sz="2000" dirty="0" smtClean="0"/>
              <a:t>클래스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+</a:t>
            </a:r>
            <a:r>
              <a:rPr lang="ko-KR" altLang="en-US" sz="2000" dirty="0" smtClean="0"/>
              <a:t>변수</a:t>
            </a:r>
            <a:r>
              <a:rPr lang="en-US" altLang="ko-KR" sz="2000" dirty="0" smtClean="0"/>
              <a:t>+</a:t>
            </a:r>
            <a:r>
              <a:rPr lang="ko-KR" altLang="en-US" sz="2000" dirty="0" smtClean="0"/>
              <a:t>배열</a:t>
            </a:r>
            <a:r>
              <a:rPr lang="en-US" altLang="ko-KR" sz="2000" dirty="0" smtClean="0"/>
              <a:t>” </a:t>
            </a:r>
            <a:r>
              <a:rPr lang="ko-KR" altLang="en-US" sz="2000" dirty="0" smtClean="0"/>
              <a:t>새로운 타입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사용자 정의 타입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553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echo*(</a:t>
            </a:r>
            <a:r>
              <a:rPr lang="ko-KR" altLang="en-US" sz="3200" dirty="0" smtClean="0"/>
              <a:t>내장함수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브라우저의 표시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dirty="0" smtClean="0"/>
              <a:t>echo “</a:t>
            </a:r>
            <a:r>
              <a:rPr lang="ko-KR" altLang="en-US" sz="1800" dirty="0" smtClean="0"/>
              <a:t>문자열</a:t>
            </a:r>
            <a:r>
              <a:rPr lang="en-US" altLang="ko-KR" sz="1800" dirty="0" smtClean="0"/>
              <a:t>”;</a:t>
            </a:r>
          </a:p>
          <a:p>
            <a:r>
              <a:rPr lang="en-US" altLang="ko-KR" sz="1800" dirty="0" smtClean="0"/>
              <a:t>Echo “</a:t>
            </a:r>
            <a:r>
              <a:rPr lang="en-US" altLang="ko-KR" sz="1800" dirty="0" err="1" smtClean="0"/>
              <a:t>soyo</a:t>
            </a:r>
            <a:r>
              <a:rPr lang="en-US" altLang="ko-KR" sz="1800" dirty="0" smtClean="0"/>
              <a:t>”;</a:t>
            </a:r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$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=“</a:t>
            </a:r>
            <a:r>
              <a:rPr lang="en-US" altLang="ko-KR" sz="1800" dirty="0" err="1" smtClean="0"/>
              <a:t>soyo</a:t>
            </a:r>
            <a:r>
              <a:rPr lang="en-US" altLang="ko-KR" sz="1800" dirty="0" smtClean="0"/>
              <a:t>”</a:t>
            </a:r>
            <a:endParaRPr lang="en-US" altLang="ko-KR" sz="1800" dirty="0"/>
          </a:p>
          <a:p>
            <a:r>
              <a:rPr lang="en-US" altLang="ko-KR" sz="1800" dirty="0" smtClean="0"/>
              <a:t>echo “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”;</a:t>
            </a:r>
          </a:p>
          <a:p>
            <a:r>
              <a:rPr lang="en-US" altLang="ko-KR" sz="1800" dirty="0" smtClean="0"/>
              <a:t>Echo “$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”;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echo 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;</a:t>
            </a:r>
          </a:p>
          <a:p>
            <a:r>
              <a:rPr lang="en-US" altLang="ko-KR" sz="1800" dirty="0" smtClean="0"/>
              <a:t>Echo $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;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echo “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HTML</a:t>
            </a:r>
            <a:r>
              <a:rPr lang="ko-KR" altLang="en-US" sz="1800" dirty="0" smtClean="0"/>
              <a:t>태그</a:t>
            </a:r>
            <a:r>
              <a:rPr lang="en-US" altLang="ko-KR" sz="1800" dirty="0" smtClean="0"/>
              <a:t>”;</a:t>
            </a:r>
          </a:p>
          <a:p>
            <a:r>
              <a:rPr lang="en-US" altLang="ko-KR" sz="1800" dirty="0" smtClean="0"/>
              <a:t>Echo “$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 &lt;</a:t>
            </a:r>
            <a:r>
              <a:rPr lang="en-US" altLang="ko-KR" sz="1800" dirty="0" err="1" smtClean="0"/>
              <a:t>br</a:t>
            </a:r>
            <a:r>
              <a:rPr lang="en-US" altLang="ko-KR" sz="1800" dirty="0" smtClean="0"/>
              <a:t>&gt;”;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echo 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.”HTML</a:t>
            </a:r>
            <a:r>
              <a:rPr lang="ko-KR" altLang="en-US" sz="1800" dirty="0" smtClean="0"/>
              <a:t>태그</a:t>
            </a:r>
            <a:r>
              <a:rPr lang="en-US" altLang="ko-KR" sz="1800" dirty="0" smtClean="0"/>
              <a:t>”;</a:t>
            </a:r>
          </a:p>
          <a:p>
            <a:r>
              <a:rPr lang="en-US" altLang="ko-KR" sz="1800" dirty="0" smtClean="0"/>
              <a:t>Echo $str.”&lt;</a:t>
            </a:r>
            <a:r>
              <a:rPr lang="en-US" altLang="ko-KR" sz="1800" dirty="0" err="1" smtClean="0"/>
              <a:t>br</a:t>
            </a:r>
            <a:r>
              <a:rPr lang="en-US" altLang="ko-KR" sz="1800" dirty="0" smtClean="0"/>
              <a:t>&gt;”;</a:t>
            </a:r>
          </a:p>
          <a:p>
            <a:endParaRPr lang="en-US" altLang="ko-KR" sz="1800" dirty="0" smtClean="0"/>
          </a:p>
          <a:p>
            <a:endParaRPr lang="ko-KR" altLang="en-US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ko-KR" altLang="en-US" sz="1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860032" y="1628799"/>
            <a:ext cx="35387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445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Private </a:t>
            </a:r>
            <a:r>
              <a:rPr lang="ko-KR" altLang="en-US" sz="2000" dirty="0" smtClean="0"/>
              <a:t>보안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접근 제어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ko-KR" altLang="en-US" sz="2000" dirty="0" smtClean="0"/>
              <a:t>같은 클래스 내에서만 접근 허용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Public </a:t>
            </a:r>
            <a:r>
              <a:rPr lang="ko-KR" altLang="en-US" sz="2000" dirty="0" smtClean="0"/>
              <a:t>모든 접근 허용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__</a:t>
            </a:r>
            <a:r>
              <a:rPr lang="en-US" altLang="ko-KR" sz="2000" dirty="0" smtClean="0"/>
              <a:t>construct </a:t>
            </a:r>
            <a:r>
              <a:rPr lang="ko-KR" altLang="en-US" sz="2000" dirty="0" err="1"/>
              <a:t>생성자</a:t>
            </a:r>
            <a:r>
              <a:rPr lang="en-US" altLang="ko-KR" sz="2000" dirty="0"/>
              <a:t>(</a:t>
            </a:r>
            <a:r>
              <a:rPr lang="ko-KR" altLang="en-US" sz="2000" dirty="0"/>
              <a:t>객체생성을 도와주는 </a:t>
            </a:r>
            <a:r>
              <a:rPr lang="ko-KR" altLang="en-US" sz="2000" dirty="0" err="1"/>
              <a:t>매서드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4405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cookie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setcookie</a:t>
            </a:r>
            <a:r>
              <a:rPr lang="en-US" altLang="ko-KR" sz="2000" dirty="0" smtClean="0"/>
              <a:t>(‘</a:t>
            </a:r>
            <a:r>
              <a:rPr lang="ko-KR" altLang="en-US" sz="2000" dirty="0" smtClean="0"/>
              <a:t>쿠키아이디</a:t>
            </a:r>
            <a:r>
              <a:rPr lang="en-US" altLang="ko-KR" sz="2000" dirty="0" smtClean="0"/>
              <a:t>',＇</a:t>
            </a:r>
            <a:r>
              <a:rPr lang="ko-KR" altLang="en-US" sz="2000" dirty="0" err="1" smtClean="0"/>
              <a:t>쿠키</a:t>
            </a:r>
            <a:r>
              <a:rPr lang="ko-KR" altLang="en-US" sz="2000" dirty="0" err="1"/>
              <a:t>값</a:t>
            </a:r>
            <a:r>
              <a:rPr lang="en-US" altLang="ko-KR" sz="2000" dirty="0" smtClean="0"/>
              <a:t>',</a:t>
            </a:r>
            <a:r>
              <a:rPr lang="ko-KR" altLang="en-US" sz="2000" dirty="0" smtClean="0"/>
              <a:t>쿠키유지시간</a:t>
            </a:r>
            <a:r>
              <a:rPr lang="en-US" altLang="ko-KR" sz="2000" dirty="0" smtClean="0"/>
              <a:t>()+</a:t>
            </a:r>
            <a:r>
              <a:rPr lang="en-US" altLang="ko-KR" sz="2000" dirty="0"/>
              <a:t>60*3)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$_COOKIE[‘’] </a:t>
            </a:r>
            <a:r>
              <a:rPr lang="ko-KR" altLang="en-US" sz="2000" dirty="0" err="1" smtClean="0"/>
              <a:t>쿠키값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get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로그인 정보가 클라이언트 컴퓨터에 저장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약점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고유한 로그인 정보가 자동으로 하나 설정</a:t>
            </a:r>
            <a:endParaRPr lang="en-US" altLang="ko-KR" sz="2000" dirty="0" smtClean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로그인 아이디 비밀번호 특정 값을 설정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7623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VisitNumber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쿠키를 이용해서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방문자수 체크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새로고침하면</a:t>
            </a:r>
            <a:r>
              <a:rPr lang="ko-KR" altLang="en-US" sz="2000" dirty="0" smtClean="0"/>
              <a:t> 늘어남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" y="1844824"/>
            <a:ext cx="6276975" cy="4114800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88840"/>
            <a:ext cx="2419496" cy="124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99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Session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000" dirty="0" smtClean="0"/>
              <a:t>거의 </a:t>
            </a:r>
            <a:r>
              <a:rPr lang="en-US" altLang="ko-KR" sz="2000" dirty="0" smtClean="0"/>
              <a:t>100% </a:t>
            </a:r>
            <a:r>
              <a:rPr lang="ko-KR" altLang="en-US" sz="2000" dirty="0" err="1" smtClean="0"/>
              <a:t>로그인할때는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세션씀</a:t>
            </a:r>
            <a:r>
              <a:rPr lang="en-US" altLang="ko-KR" sz="2000" dirty="0" smtClean="0"/>
              <a:t>.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56792"/>
            <a:ext cx="8229600" cy="5501208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로그인 정보가 서버 컴퓨터에 저장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보안이 쿠키보다 좋다</a:t>
            </a:r>
            <a:r>
              <a:rPr lang="en-US" altLang="ko-KR" sz="1800" dirty="0" smtClean="0"/>
              <a:t>.)</a:t>
            </a:r>
          </a:p>
          <a:p>
            <a:r>
              <a:rPr lang="en-US" altLang="ko-KR" sz="1800" dirty="0" smtClean="0"/>
              <a:t>2. </a:t>
            </a:r>
            <a:r>
              <a:rPr lang="ko-KR" altLang="en-US" sz="1800" dirty="0" smtClean="0"/>
              <a:t>고유한 로그인 정보가 자동으로 하나 설정</a:t>
            </a:r>
            <a:endParaRPr lang="en-US" altLang="ko-KR" sz="1800" dirty="0" smtClean="0"/>
          </a:p>
          <a:p>
            <a:r>
              <a:rPr lang="en-US" altLang="ko-KR" sz="1800" dirty="0" smtClean="0"/>
              <a:t>3. </a:t>
            </a:r>
            <a:r>
              <a:rPr lang="ko-KR" altLang="en-US" sz="1800" dirty="0" smtClean="0"/>
              <a:t>로그인 아이디나 비밀번호 </a:t>
            </a:r>
            <a:r>
              <a:rPr lang="ko-KR" altLang="en-US" sz="1800" dirty="0" err="1" smtClean="0"/>
              <a:t>특정값을</a:t>
            </a:r>
            <a:r>
              <a:rPr lang="ko-KR" altLang="en-US" sz="1800" dirty="0" smtClean="0"/>
              <a:t> 설정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err="1" smtClean="0"/>
              <a:t>Session_start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항상 먼저 설정</a:t>
            </a:r>
            <a:endParaRPr lang="en-US" altLang="ko-KR" sz="1800" dirty="0"/>
          </a:p>
          <a:p>
            <a:r>
              <a:rPr lang="en-US" altLang="ko-KR" sz="1800" dirty="0" smtClean="0"/>
              <a:t>$_SESSION[‘</a:t>
            </a:r>
            <a:r>
              <a:rPr lang="ko-KR" altLang="en-US" sz="1800" dirty="0" smtClean="0"/>
              <a:t>세션아이디</a:t>
            </a:r>
            <a:r>
              <a:rPr lang="en-US" altLang="ko-KR" sz="1800" dirty="0" smtClean="0"/>
              <a:t>’]; </a:t>
            </a:r>
            <a:r>
              <a:rPr lang="ko-KR" altLang="en-US" sz="1800" dirty="0" smtClean="0"/>
              <a:t>세션 설정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세션시간 </a:t>
            </a:r>
            <a:r>
              <a:rPr lang="en-US" altLang="ko-KR" sz="1800" dirty="0" smtClean="0"/>
              <a:t>&gt;&gt; php.ini </a:t>
            </a:r>
            <a:r>
              <a:rPr lang="ko-KR" altLang="en-US" sz="1800" dirty="0" smtClean="0"/>
              <a:t>파일에서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사용자가 아무런 입력이 </a:t>
            </a:r>
            <a:r>
              <a:rPr lang="ko-KR" altLang="en-US" sz="1800" dirty="0" err="1" smtClean="0"/>
              <a:t>없을경우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분 후 로그인 상태가 해제됩니다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Unset(</a:t>
            </a:r>
            <a:r>
              <a:rPr lang="ko-KR" altLang="en-US" sz="1800" dirty="0" smtClean="0"/>
              <a:t>세션아이디</a:t>
            </a:r>
            <a:r>
              <a:rPr lang="en-US" altLang="ko-KR" sz="1800" dirty="0" smtClean="0"/>
              <a:t>); </a:t>
            </a:r>
            <a:r>
              <a:rPr lang="ko-KR" altLang="en-US" sz="1800" dirty="0" smtClean="0"/>
              <a:t>세션삭제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특정 세션삭제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1800" dirty="0" err="1" smtClean="0"/>
              <a:t>Session_destory</a:t>
            </a:r>
            <a:r>
              <a:rPr lang="en-US" altLang="ko-KR" sz="1800" dirty="0" smtClean="0"/>
              <a:t>(); </a:t>
            </a:r>
            <a:r>
              <a:rPr lang="ko-KR" altLang="en-US" sz="1800" dirty="0" smtClean="0"/>
              <a:t>모든 세션을 삭제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6" y="3861048"/>
            <a:ext cx="4498382" cy="4320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6" y="4950903"/>
            <a:ext cx="4604458" cy="27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7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792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21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1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변수의 </a:t>
            </a:r>
            <a:r>
              <a:rPr lang="ko-KR" altLang="en-US" sz="2000" dirty="0" err="1" smtClean="0"/>
              <a:t>자료형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“data</a:t>
            </a:r>
            <a:r>
              <a:rPr lang="ko-KR" altLang="en-US" sz="2000" dirty="0" err="1" smtClean="0"/>
              <a:t>ㅡ이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자료형에</a:t>
            </a:r>
            <a:r>
              <a:rPr lang="ko-KR" altLang="en-US" sz="2000" dirty="0" smtClean="0"/>
              <a:t> 따라 결정 </a:t>
            </a:r>
            <a:r>
              <a:rPr lang="en-US" altLang="ko-KR" sz="2000" dirty="0" smtClean="0"/>
              <a:t>&gt;&gt; </a:t>
            </a:r>
            <a:r>
              <a:rPr lang="ko-KR" altLang="en-US" sz="2000" dirty="0" smtClean="0"/>
              <a:t>자바스크립트</a:t>
            </a:r>
            <a:r>
              <a:rPr lang="en-US" altLang="ko-KR" sz="2000" dirty="0" smtClean="0"/>
              <a:t>”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5069160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$</a:t>
            </a:r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=100 // integer(</a:t>
            </a:r>
            <a:r>
              <a:rPr lang="ko-KR" altLang="en-US" sz="1400" dirty="0" smtClean="0"/>
              <a:t>정수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$num2=1.23 //float(</a:t>
            </a:r>
            <a:r>
              <a:rPr lang="ko-KR" altLang="en-US" sz="1400" dirty="0" smtClean="0"/>
              <a:t>실수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$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soyo</a:t>
            </a:r>
            <a:r>
              <a:rPr lang="en-US" altLang="ko-KR" sz="1400" dirty="0" smtClean="0"/>
              <a:t>”; //string(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 smtClean="0"/>
              <a:t>$</a:t>
            </a:r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=new array() //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&gt;&gt; object(</a:t>
            </a:r>
            <a:r>
              <a:rPr lang="ko-KR" altLang="en-US" sz="1400" dirty="0" smtClean="0"/>
              <a:t>배열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 smtClean="0"/>
              <a:t>$</a:t>
            </a:r>
            <a:r>
              <a:rPr lang="en-US" altLang="ko-KR" sz="1400" dirty="0" err="1" smtClean="0"/>
              <a:t>classEx</a:t>
            </a:r>
            <a:r>
              <a:rPr lang="en-US" altLang="ko-KR" sz="1400" dirty="0" smtClean="0"/>
              <a:t>=new Car(); //</a:t>
            </a:r>
            <a:r>
              <a:rPr lang="ko-KR" altLang="en-US" sz="1400" dirty="0" smtClean="0"/>
              <a:t>외부자원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클래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$</a:t>
            </a:r>
            <a:r>
              <a:rPr lang="en-US" altLang="ko-KR" sz="1400" dirty="0" err="1" smtClean="0"/>
              <a:t>dataNull</a:t>
            </a:r>
            <a:r>
              <a:rPr lang="en-US" altLang="ko-KR" sz="1400" dirty="0" smtClean="0"/>
              <a:t>=null//null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내장함수 </a:t>
            </a:r>
            <a:endParaRPr lang="en-US" altLang="ko-KR" sz="1400" dirty="0"/>
          </a:p>
          <a:p>
            <a:r>
              <a:rPr lang="en-US" altLang="ko-KR" sz="1400" dirty="0" smtClean="0"/>
              <a:t>Echo “</a:t>
            </a:r>
            <a:r>
              <a:rPr lang="ko-KR" altLang="en-US" sz="1400" dirty="0" smtClean="0"/>
              <a:t>표시될 내용</a:t>
            </a:r>
            <a:r>
              <a:rPr lang="en-US" altLang="ko-KR" sz="1400" dirty="0" smtClean="0"/>
              <a:t>” // </a:t>
            </a:r>
            <a:r>
              <a:rPr lang="ko-KR" altLang="en-US" sz="1400" dirty="0" smtClean="0"/>
              <a:t>브라우저의 표시</a:t>
            </a:r>
            <a:endParaRPr lang="en-US" altLang="ko-KR" sz="1400" dirty="0"/>
          </a:p>
          <a:p>
            <a:r>
              <a:rPr lang="en-US" altLang="ko-KR" sz="1400" dirty="0" err="1" smtClean="0"/>
              <a:t>gettype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) //</a:t>
            </a:r>
            <a:r>
              <a:rPr lang="ko-KR" altLang="en-US" sz="1400" dirty="0" smtClean="0"/>
              <a:t>변수의 타입을 반환</a:t>
            </a:r>
            <a:endParaRPr lang="en-US" altLang="ko-KR" sz="1400" dirty="0"/>
          </a:p>
          <a:p>
            <a:r>
              <a:rPr lang="en-US" altLang="ko-KR" sz="1400" dirty="0" err="1" smtClean="0"/>
              <a:t>var_dump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) // </a:t>
            </a:r>
            <a:r>
              <a:rPr lang="ko-KR" altLang="en-US" sz="1400" dirty="0" smtClean="0"/>
              <a:t>변수의 타입과 구조를 같이 반환</a:t>
            </a:r>
            <a:endParaRPr lang="en-US" altLang="ko-KR" sz="1400" dirty="0"/>
          </a:p>
          <a:p>
            <a:r>
              <a:rPr lang="en-US" altLang="ko-KR" sz="1400" dirty="0"/>
              <a:t>i</a:t>
            </a:r>
            <a:r>
              <a:rPr lang="en-US" altLang="ko-KR" sz="1400" dirty="0" smtClean="0"/>
              <a:t>s_~~ ;  //</a:t>
            </a:r>
            <a:r>
              <a:rPr lang="ko-KR" altLang="en-US" sz="1400" dirty="0" smtClean="0"/>
              <a:t>타입이 </a:t>
            </a:r>
            <a:r>
              <a:rPr lang="en-US" altLang="ko-KR" sz="1400" dirty="0" smtClean="0"/>
              <a:t>true? </a:t>
            </a:r>
            <a:r>
              <a:rPr lang="ko-KR" altLang="en-US" sz="1400" dirty="0" smtClean="0"/>
              <a:t>맞니</a:t>
            </a:r>
            <a:r>
              <a:rPr lang="en-US" altLang="ko-KR" sz="1400" dirty="0" smtClean="0"/>
              <a:t>? </a:t>
            </a:r>
          </a:p>
          <a:p>
            <a:endParaRPr lang="en-US" altLang="ko-KR" sz="1400" dirty="0" smtClean="0"/>
          </a:p>
          <a:p>
            <a:r>
              <a:rPr lang="en-US" altLang="ko-KR" sz="1400" dirty="0" err="1"/>
              <a:t>i</a:t>
            </a:r>
            <a:r>
              <a:rPr lang="en-US" altLang="ko-KR" sz="1400" dirty="0" err="1" smtClean="0"/>
              <a:t>nt</a:t>
            </a:r>
            <a:r>
              <a:rPr lang="en-US" altLang="ko-KR" sz="1400" dirty="0" smtClean="0"/>
              <a:t> 4byte</a:t>
            </a:r>
          </a:p>
          <a:p>
            <a:r>
              <a:rPr lang="en-US" altLang="ko-KR" sz="1400" dirty="0" smtClean="0"/>
              <a:t>long 8byte</a:t>
            </a:r>
          </a:p>
          <a:p>
            <a:r>
              <a:rPr lang="ko-KR" altLang="en-US" sz="1400" dirty="0" smtClean="0"/>
              <a:t>실수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기본형이 </a:t>
            </a:r>
            <a:r>
              <a:rPr lang="en-US" altLang="ko-KR" sz="1400" dirty="0" smtClean="0"/>
              <a:t>double // 8byte</a:t>
            </a:r>
          </a:p>
          <a:p>
            <a:r>
              <a:rPr lang="en-US" altLang="ko-KR" sz="1400" dirty="0" smtClean="0"/>
              <a:t>Float // 4byte</a:t>
            </a:r>
          </a:p>
          <a:p>
            <a:r>
              <a:rPr lang="en-US" altLang="ko-KR" sz="1400" dirty="0" err="1" smtClean="0"/>
              <a:t>Isset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); // </a:t>
            </a:r>
            <a:r>
              <a:rPr lang="ko-KR" altLang="en-US" sz="1400" dirty="0" smtClean="0"/>
              <a:t>변수가 있느냐</a:t>
            </a:r>
            <a:r>
              <a:rPr lang="en-US" altLang="ko-KR" sz="1400" dirty="0" smtClean="0"/>
              <a:t>?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84784"/>
            <a:ext cx="3526904" cy="418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9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JoinMember.html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Action=“</a:t>
            </a:r>
            <a:r>
              <a:rPr lang="en-US" altLang="ko-KR" sz="1800" dirty="0" err="1" smtClean="0"/>
              <a:t>joinOk.php</a:t>
            </a:r>
            <a:r>
              <a:rPr lang="en-US" altLang="ko-KR" sz="1800" dirty="0" smtClean="0"/>
              <a:t>” method=“post”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Type text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Name: </a:t>
            </a:r>
            <a:r>
              <a:rPr lang="en-US" altLang="ko-KR" sz="1800" dirty="0" err="1" smtClean="0"/>
              <a:t>userId</a:t>
            </a:r>
            <a:r>
              <a:rPr lang="en-US" altLang="ko-KR" sz="1800" dirty="0" smtClean="0"/>
              <a:t> value=</a:t>
            </a:r>
            <a:r>
              <a:rPr lang="en-US" altLang="ko-KR" sz="1800" dirty="0" err="1" smtClean="0"/>
              <a:t>soyo</a:t>
            </a:r>
            <a:r>
              <a:rPr lang="en-US" altLang="ko-KR" sz="1800" dirty="0" smtClean="0"/>
              <a:t>;</a:t>
            </a:r>
          </a:p>
          <a:p>
            <a:r>
              <a:rPr lang="en-US" altLang="ko-KR" sz="1800" dirty="0" smtClean="0"/>
              <a:t>Name: </a:t>
            </a:r>
            <a:r>
              <a:rPr lang="en-US" altLang="ko-KR" sz="1800" dirty="0" err="1" smtClean="0"/>
              <a:t>userPw</a:t>
            </a:r>
            <a:r>
              <a:rPr lang="en-US" altLang="ko-KR" sz="1800" dirty="0" smtClean="0"/>
              <a:t> value=1111;</a:t>
            </a:r>
            <a:endParaRPr lang="ko-KR" altLang="en-US" sz="1800" dirty="0" smtClean="0"/>
          </a:p>
          <a:p>
            <a:r>
              <a:rPr lang="en-US" altLang="ko-KR" sz="1800" dirty="0" smtClean="0"/>
              <a:t>Name: </a:t>
            </a:r>
            <a:r>
              <a:rPr lang="en-US" altLang="ko-KR" sz="1800" dirty="0" err="1" smtClean="0"/>
              <a:t>userAge</a:t>
            </a:r>
            <a:r>
              <a:rPr lang="en-US" altLang="ko-KR" sz="1800" dirty="0" smtClean="0"/>
              <a:t> value=18;</a:t>
            </a:r>
          </a:p>
          <a:p>
            <a:r>
              <a:rPr lang="en-US" altLang="ko-KR" sz="1800" dirty="0" smtClean="0"/>
              <a:t>Name: </a:t>
            </a:r>
            <a:r>
              <a:rPr lang="en-US" altLang="ko-KR" sz="1800" dirty="0" err="1" smtClean="0"/>
              <a:t>userPhone</a:t>
            </a:r>
            <a:r>
              <a:rPr lang="en-US" altLang="ko-KR" sz="1800" dirty="0" smtClean="0"/>
              <a:t> value=010-3739-5263;</a:t>
            </a:r>
          </a:p>
          <a:p>
            <a:r>
              <a:rPr lang="en-US" altLang="ko-KR" sz="1800" dirty="0" smtClean="0"/>
              <a:t>Name: </a:t>
            </a:r>
            <a:r>
              <a:rPr lang="en-US" altLang="ko-KR" sz="1800" dirty="0" err="1" smtClean="0"/>
              <a:t>userAddr</a:t>
            </a:r>
            <a:r>
              <a:rPr lang="en-US" altLang="ko-KR" sz="1800" dirty="0" smtClean="0"/>
              <a:t> value=</a:t>
            </a:r>
            <a:r>
              <a:rPr lang="ko-KR" altLang="en-US" sz="1800" dirty="0" smtClean="0"/>
              <a:t>서울시</a:t>
            </a:r>
            <a:r>
              <a:rPr lang="en-US" altLang="ko-KR" sz="1800" dirty="0" smtClean="0"/>
              <a:t>;</a:t>
            </a:r>
          </a:p>
          <a:p>
            <a:endParaRPr lang="ko-KR" altLang="en-US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3565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슈퍼글로벌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$_POST ;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 smtClean="0"/>
              <a:t>슈퍼글로벌변수 </a:t>
            </a:r>
            <a:r>
              <a:rPr lang="en-US" altLang="ko-KR" sz="1800" dirty="0" smtClean="0"/>
              <a:t>&gt;&gt; </a:t>
            </a:r>
            <a:r>
              <a:rPr lang="ko-KR" altLang="en-US" sz="1800" dirty="0" smtClean="0"/>
              <a:t>브라우저가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실행되는 동안에 설정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// </a:t>
            </a:r>
            <a:r>
              <a:rPr lang="ko-KR" altLang="en-US" sz="1800" dirty="0" smtClean="0"/>
              <a:t>클라이언트 요청</a:t>
            </a:r>
            <a:r>
              <a:rPr lang="en-US" altLang="ko-KR" sz="1800" dirty="0" smtClean="0"/>
              <a:t>(request)</a:t>
            </a:r>
            <a:r>
              <a:rPr lang="ko-KR" altLang="en-US" sz="1800" dirty="0" smtClean="0"/>
              <a:t>정보를  받는다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Method&gt;&gt; </a:t>
            </a:r>
            <a:r>
              <a:rPr lang="ko-KR" altLang="en-US" sz="1800" dirty="0" smtClean="0"/>
              <a:t>폼의 정보를 서버에 전송하는 방식</a:t>
            </a:r>
            <a:endParaRPr lang="en-US" altLang="ko-KR" sz="1800" dirty="0" smtClean="0"/>
          </a:p>
          <a:p>
            <a:r>
              <a:rPr lang="en-US" altLang="ko-KR" sz="1800" dirty="0" smtClean="0"/>
              <a:t>&gt;&gt;</a:t>
            </a:r>
            <a:r>
              <a:rPr lang="ko-KR" altLang="en-US" sz="1800" dirty="0" smtClean="0"/>
              <a:t>기본이 </a:t>
            </a:r>
            <a:r>
              <a:rPr lang="en-US" altLang="ko-KR" sz="1800" dirty="0" smtClean="0"/>
              <a:t>get </a:t>
            </a:r>
            <a:r>
              <a:rPr lang="ko-KR" altLang="en-US" sz="1800" dirty="0" smtClean="0"/>
              <a:t>방식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서버페이지</a:t>
            </a:r>
            <a:r>
              <a:rPr lang="en-US" altLang="ko-KR" sz="1800" dirty="0" smtClean="0"/>
              <a:t>(PHP)</a:t>
            </a:r>
            <a:endParaRPr lang="en-US" altLang="ko-KR" sz="1800" dirty="0"/>
          </a:p>
          <a:p>
            <a:r>
              <a:rPr lang="en-US" altLang="ko-KR" sz="1800" dirty="0" smtClean="0"/>
              <a:t>$_POST[‘name’]; </a:t>
            </a:r>
            <a:r>
              <a:rPr lang="ko-KR" altLang="en-US" sz="1800" dirty="0" smtClean="0"/>
              <a:t>클라이언트 요청</a:t>
            </a:r>
            <a:r>
              <a:rPr lang="en-US" altLang="ko-KR" sz="1800" dirty="0" smtClean="0"/>
              <a:t> (request)</a:t>
            </a:r>
            <a:r>
              <a:rPr lang="ko-KR" altLang="en-US" sz="1800" dirty="0" smtClean="0"/>
              <a:t> 정보가 </a:t>
            </a:r>
            <a:r>
              <a:rPr lang="en-US" altLang="ko-KR" sz="1800" dirty="0" smtClean="0"/>
              <a:t>post</a:t>
            </a:r>
            <a:r>
              <a:rPr lang="ko-KR" altLang="en-US" sz="1800" dirty="0" err="1" smtClean="0"/>
              <a:t>일때</a:t>
            </a:r>
            <a:endParaRPr lang="en-US" altLang="ko-KR" sz="1800" dirty="0"/>
          </a:p>
          <a:p>
            <a:r>
              <a:rPr lang="en-US" altLang="ko-KR" sz="1800" dirty="0" smtClean="0"/>
              <a:t>$_GET[‘name’]; </a:t>
            </a:r>
            <a:r>
              <a:rPr lang="ko-KR" altLang="en-US" sz="1800" dirty="0" smtClean="0"/>
              <a:t>클라이언트 요청</a:t>
            </a:r>
            <a:r>
              <a:rPr lang="en-US" altLang="ko-KR" sz="1800" dirty="0" smtClean="0"/>
              <a:t>(request)</a:t>
            </a:r>
            <a:r>
              <a:rPr lang="ko-KR" altLang="en-US" sz="1800" dirty="0" smtClean="0"/>
              <a:t> 정보가 </a:t>
            </a:r>
            <a:r>
              <a:rPr lang="en-US" altLang="ko-KR" sz="1800" dirty="0" smtClean="0"/>
              <a:t>get</a:t>
            </a:r>
            <a:r>
              <a:rPr lang="ko-KR" altLang="en-US" sz="1800" dirty="0" err="1" smtClean="0"/>
              <a:t>일때</a:t>
            </a:r>
            <a:endParaRPr lang="en-US" altLang="ko-KR" sz="1100" dirty="0" smtClean="0"/>
          </a:p>
          <a:p>
            <a:r>
              <a:rPr lang="en-US" altLang="ko-KR" sz="1800" dirty="0" smtClean="0"/>
              <a:t>$REQUEST[‘name’]; </a:t>
            </a:r>
            <a:r>
              <a:rPr lang="ko-KR" altLang="en-US" sz="1800" dirty="0" smtClean="0"/>
              <a:t>클라이언트 요청</a:t>
            </a:r>
            <a:r>
              <a:rPr lang="en-US" altLang="ko-KR" sz="1800" dirty="0" smtClean="0"/>
              <a:t> (request)</a:t>
            </a:r>
            <a:r>
              <a:rPr lang="ko-KR" altLang="en-US" sz="1800" dirty="0" smtClean="0"/>
              <a:t> 정보가 </a:t>
            </a:r>
            <a:r>
              <a:rPr lang="en-US" altLang="ko-KR" sz="1800" dirty="0" smtClean="0"/>
              <a:t>post, get</a:t>
            </a:r>
            <a:r>
              <a:rPr lang="ko-KR" altLang="en-US" sz="1800" dirty="0" smtClean="0"/>
              <a:t> </a:t>
            </a:r>
            <a:endParaRPr lang="en-US" altLang="ko-KR" sz="1100" dirty="0" smtClean="0"/>
          </a:p>
          <a:p>
            <a:endParaRPr lang="en-US" altLang="ko-KR" sz="1800" dirty="0" smtClean="0"/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9174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Empty(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);//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4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Join2.php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Action=“join2Ok.php” method=“post”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Name type</a:t>
            </a:r>
          </a:p>
          <a:p>
            <a:r>
              <a:rPr lang="en-US" altLang="ko-KR" sz="1800" dirty="0" err="1" smtClean="0"/>
              <a:t>userId</a:t>
            </a:r>
            <a:r>
              <a:rPr lang="en-US" altLang="ko-KR" sz="1800" dirty="0" smtClean="0"/>
              <a:t> text</a:t>
            </a:r>
          </a:p>
          <a:p>
            <a:r>
              <a:rPr lang="en-US" altLang="ko-KR" sz="1800" dirty="0" err="1" smtClean="0"/>
              <a:t>userPw</a:t>
            </a:r>
            <a:r>
              <a:rPr lang="en-US" altLang="ko-KR" sz="1800" dirty="0" smtClean="0"/>
              <a:t> password</a:t>
            </a:r>
            <a:endParaRPr lang="ko-KR" altLang="en-US" sz="1800" dirty="0" smtClean="0"/>
          </a:p>
          <a:p>
            <a:r>
              <a:rPr lang="en-US" altLang="ko-KR" sz="1800" dirty="0" err="1" smtClean="0"/>
              <a:t>userGender</a:t>
            </a:r>
            <a:r>
              <a:rPr lang="en-US" altLang="ko-KR" sz="1800" dirty="0" smtClean="0"/>
              <a:t> radio (name </a:t>
            </a:r>
            <a:r>
              <a:rPr lang="ko-KR" altLang="en-US" sz="1800" dirty="0" smtClean="0"/>
              <a:t>동일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1800" dirty="0" err="1" smtClean="0"/>
              <a:t>userHobbys</a:t>
            </a:r>
            <a:r>
              <a:rPr lang="en-US" altLang="ko-KR" sz="1800" dirty="0" smtClean="0"/>
              <a:t>[] checkbox (name </a:t>
            </a:r>
            <a:r>
              <a:rPr lang="ko-KR" altLang="en-US" sz="1800" dirty="0" smtClean="0"/>
              <a:t>배열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1800" dirty="0" smtClean="0"/>
              <a:t>userPhone1 select </a:t>
            </a:r>
          </a:p>
          <a:p>
            <a:r>
              <a:rPr lang="en-US" altLang="ko-KR" sz="1800" dirty="0" smtClean="0"/>
              <a:t>userPhone2 text</a:t>
            </a:r>
          </a:p>
          <a:p>
            <a:r>
              <a:rPr lang="en-US" altLang="ko-KR" sz="1800" dirty="0" smtClean="0"/>
              <a:t>userPhone3 text</a:t>
            </a:r>
            <a:endParaRPr lang="ko-KR" altLang="en-US" sz="1800" dirty="0" smtClean="0"/>
          </a:p>
          <a:p>
            <a:r>
              <a:rPr lang="en-US" altLang="ko-KR" sz="1800" dirty="0" smtClean="0"/>
              <a:t>Submit(</a:t>
            </a:r>
            <a:r>
              <a:rPr lang="ko-KR" altLang="en-US" sz="1800" dirty="0" smtClean="0"/>
              <a:t>회원가입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975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978</Words>
  <Application>Microsoft Office PowerPoint</Application>
  <PresentationFormat>화면 슬라이드 쇼(4:3)</PresentationFormat>
  <Paragraphs>270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php 자료정리</vt:lpstr>
      <vt:lpstr>PowerPoint 프레젠테이션</vt:lpstr>
      <vt:lpstr>Php변수</vt:lpstr>
      <vt:lpstr>echo*(내장함수: 브라우저의 표시)</vt:lpstr>
      <vt:lpstr>변수의 자료형 “dataㅡ이 자료형에 따라 결정 &gt;&gt; 자바스크립트”</vt:lpstr>
      <vt:lpstr>회원가입 페이지</vt:lpstr>
      <vt:lpstr>슈퍼글로벌 변수</vt:lpstr>
      <vt:lpstr>Empty(변수);//변수</vt:lpstr>
      <vt:lpstr>실습</vt:lpstr>
      <vt:lpstr>PowerPoint 프레젠테이션</vt:lpstr>
      <vt:lpstr>배열</vt:lpstr>
      <vt:lpstr>PowerPoint 프레젠테이션</vt:lpstr>
      <vt:lpstr>PowerPoint 프레젠테이션</vt:lpstr>
      <vt:lpstr>PowerPoint 프레젠테이션</vt:lpstr>
      <vt:lpstr>$연관배열명</vt:lpstr>
      <vt:lpstr>Foreach문</vt:lpstr>
      <vt:lpstr>Foreach문(1)</vt:lpstr>
      <vt:lpstr>Foreach문(2)</vt:lpstr>
      <vt:lpstr>하나만 찍힌다.</vt:lpstr>
      <vt:lpstr>PowerPoint 프레젠테이션</vt:lpstr>
      <vt:lpstr>Implode/explode (배열 내장함수)</vt:lpstr>
      <vt:lpstr>sort($변수) 오름차순 rsort($변수) 내림차순</vt:lpstr>
      <vt:lpstr>Array_pop array_push</vt:lpstr>
      <vt:lpstr>array_merge 배열들의 결합</vt:lpstr>
      <vt:lpstr>Array_slice</vt:lpstr>
      <vt:lpstr>산술연산자</vt:lpstr>
      <vt:lpstr>논리연산자 &amp;&amp;</vt:lpstr>
      <vt:lpstr>비트연산자</vt:lpstr>
      <vt:lpstr>비교연산자(왼쪽) true</vt:lpstr>
      <vt:lpstr>증감연산자</vt:lpstr>
      <vt:lpstr>슈퍼글로벌 변수</vt:lpstr>
      <vt:lpstr>실습</vt:lpstr>
      <vt:lpstr>Session</vt:lpstr>
      <vt:lpstr>내장함수</vt:lpstr>
      <vt:lpstr>Str</vt:lpstr>
      <vt:lpstr>문자열 연결</vt:lpstr>
      <vt:lpstr>수학관련 함수 </vt:lpstr>
      <vt:lpstr>상수</vt:lpstr>
      <vt:lpstr>PowerPoint 프레젠테이션</vt:lpstr>
      <vt:lpstr>보안</vt:lpstr>
      <vt:lpstr>cookie</vt:lpstr>
      <vt:lpstr>VisitNumber 쿠키를 이용해서, 방문자수 체크, 새로고침하면 늘어남</vt:lpstr>
      <vt:lpstr>Session 거의 100% 로그인할때는 세션씀.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Windows 사용자</dc:creator>
  <cp:lastModifiedBy>Windows 사용자</cp:lastModifiedBy>
  <cp:revision>182</cp:revision>
  <dcterms:created xsi:type="dcterms:W3CDTF">2018-04-02T01:02:49Z</dcterms:created>
  <dcterms:modified xsi:type="dcterms:W3CDTF">2018-04-12T09:06:18Z</dcterms:modified>
</cp:coreProperties>
</file>