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8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FFC2-F53F-4B9B-A608-F5FFA567FF41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BD28-6619-4456-98F7-03F1AE625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11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FFC2-F53F-4B9B-A608-F5FFA567FF41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BD28-6619-4456-98F7-03F1AE625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FFC2-F53F-4B9B-A608-F5FFA567FF41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BD28-6619-4456-98F7-03F1AE625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51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FFC2-F53F-4B9B-A608-F5FFA567FF41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BD28-6619-4456-98F7-03F1AE625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16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FFC2-F53F-4B9B-A608-F5FFA567FF41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BD28-6619-4456-98F7-03F1AE625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09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FFC2-F53F-4B9B-A608-F5FFA567FF41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BD28-6619-4456-98F7-03F1AE625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74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FFC2-F53F-4B9B-A608-F5FFA567FF41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BD28-6619-4456-98F7-03F1AE625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33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FFC2-F53F-4B9B-A608-F5FFA567FF41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BD28-6619-4456-98F7-03F1AE625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FFC2-F53F-4B9B-A608-F5FFA567FF41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BD28-6619-4456-98F7-03F1AE625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09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FFC2-F53F-4B9B-A608-F5FFA567FF41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BD28-6619-4456-98F7-03F1AE625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75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FFC2-F53F-4B9B-A608-F5FFA567FF41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BD28-6619-4456-98F7-03F1AE625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88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5FFC2-F53F-4B9B-A608-F5FFA567FF41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EBD28-6619-4456-98F7-03F1AE625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16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응용 </a:t>
            </a:r>
            <a:r>
              <a:rPr lang="en-US" altLang="ko-KR" dirty="0" err="1" smtClean="0"/>
              <a:t>sw</a:t>
            </a:r>
            <a:r>
              <a:rPr lang="en-US" altLang="ko-KR" dirty="0" smtClean="0"/>
              <a:t> </a:t>
            </a:r>
            <a:r>
              <a:rPr lang="ko-KR" altLang="en-US" smtClean="0"/>
              <a:t>활용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23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00200"/>
            <a:ext cx="3386140" cy="4525963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628800"/>
            <a:ext cx="240505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408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화면 슬라이드 쇼(4:3)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응용 sw 활용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</cp:revision>
  <dcterms:created xsi:type="dcterms:W3CDTF">2018-03-08T02:13:39Z</dcterms:created>
  <dcterms:modified xsi:type="dcterms:W3CDTF">2018-03-08T02:16:49Z</dcterms:modified>
</cp:coreProperties>
</file>