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969D-7E0B-4CEA-92ED-4A24C44B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06E29-08BE-4283-B387-0A1D496D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2D492-7A8B-40AE-907C-D31571BD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64255-15C4-40BD-B2F6-4AD9F944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5A4-92C3-4642-864D-B5CFA510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7B4AB-A041-41BC-BF94-D5876E05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D91E0-758D-4C9B-B08D-EACF7E423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C40F6-FB2D-4DD0-98C6-D738399D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F13CB-0C6C-49E4-A8A1-27844C28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DBD75-2CBE-498C-8078-9868DCDF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246C76-6541-4FF6-8988-F3463A29D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18C36-8171-4951-AF81-5C58A0E0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D4867-AC9F-49C2-9DB8-5ACE6593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A22D-0896-4C3B-BA97-D8E23967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B56D0-5833-49AC-999E-AA311A1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C0795-9DDC-489E-BDA7-5DFA5D11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9ECF8-1F36-471B-A75D-33A2DAF6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212EB-E82C-417C-9781-B55A4D91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AF6E7-E6ED-4311-999D-DD42DDF8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A54E3-C3DF-4271-B74B-3D42B255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5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BF63E-0F88-4EBB-8AE7-E110721C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B3A0C-E34F-4500-9834-B2BD33A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FA7A3-C1B2-475A-AC9D-0A1C7D31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76008-F32B-4FBC-B2DB-3F56DC2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8A4D9-27A7-4585-8F60-EA670F18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5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C63C-A3FC-45C0-B32B-EBE586F1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4A08C-2F2D-4F90-84FF-A3464FCC2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0CA6-8482-49DF-B60D-D55CCB2F4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BF579-B169-4A91-87CE-8E7137C3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9B44A-8990-4C83-A184-9760E7FA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402BA-40E2-4113-AA46-B4BB289D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0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088B6-1180-4713-8311-41443B87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A8C8F-9021-4F8D-BA77-CB2BEFD0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D27F3C-C1D4-436E-80BE-EBDEC72E0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505FA2-A66F-42E7-9248-B08B43882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00E1C2-6DCB-4ECA-9680-EB749A093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DA7336-9580-4806-8D3F-C404D618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EFF90-648D-47EB-ACD7-014E0A54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A2206-B64C-4052-96DC-D1E5FE3F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0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E0944-FD32-4D16-986B-C76DAFBD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1B504-2E18-4364-B504-A36C752D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FC50B-A4D3-4DD4-8B8B-7E94C95A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7FE6F-664B-4A41-B026-BDC4E364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8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2B324-FCBA-48EC-AB0C-FA61F073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59245-F610-4E75-8FF7-CF3125FF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990F1-72E5-47F7-938D-2F51B216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B750A-AA14-4102-850C-D74759DF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F4EB7-F5F1-441A-8E82-79B9FCD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D4627-9047-4B7A-9421-0DB5109CE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21378-BAD1-4CEE-BBC8-A6738C1A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CF5AC-CF18-41C4-99E1-871873AC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7D34F-7029-4AA8-A26F-EE5D985E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E5937-CB33-4F9B-9E40-14E65A48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62FA7E-60AD-41C2-AA00-398807F8B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B794A-B41E-43DA-9C3A-34E7A8F53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8F7BF-1A73-4287-B669-3E9A9E88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BAA79-CF6F-40DE-912D-FBAF3C2F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783E3-D7DF-4ED3-8D89-57193BE8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69126-3B0E-4915-8166-7AE7B84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08540-B451-4F5A-A637-3B483204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BA095-3A78-408B-93C2-D3DD24435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A9E8-4BC3-4523-ABD4-A62ED2DE8FA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03350-384E-40C3-A85F-658162C8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25807-691B-4481-B9EF-18DC8CB0C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AA18-2439-4E85-9B87-841221EF7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23F15-5BE0-4FAC-A819-0AD7163CE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E1B5B1-73E7-445D-99E7-1ADB0CF0D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A9F367-47C0-4BE0-B57B-6902A1BF6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44255"/>
              </p:ext>
            </p:extLst>
          </p:nvPr>
        </p:nvGraphicFramePr>
        <p:xfrm>
          <a:off x="838466" y="777417"/>
          <a:ext cx="10240210" cy="596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042">
                  <a:extLst>
                    <a:ext uri="{9D8B030D-6E8A-4147-A177-3AD203B41FA5}">
                      <a16:colId xmlns:a16="http://schemas.microsoft.com/office/drawing/2014/main" val="569565264"/>
                    </a:ext>
                  </a:extLst>
                </a:gridCol>
                <a:gridCol w="2048042">
                  <a:extLst>
                    <a:ext uri="{9D8B030D-6E8A-4147-A177-3AD203B41FA5}">
                      <a16:colId xmlns:a16="http://schemas.microsoft.com/office/drawing/2014/main" val="2406225420"/>
                    </a:ext>
                  </a:extLst>
                </a:gridCol>
                <a:gridCol w="2048042">
                  <a:extLst>
                    <a:ext uri="{9D8B030D-6E8A-4147-A177-3AD203B41FA5}">
                      <a16:colId xmlns:a16="http://schemas.microsoft.com/office/drawing/2014/main" val="539497465"/>
                    </a:ext>
                  </a:extLst>
                </a:gridCol>
                <a:gridCol w="2048042">
                  <a:extLst>
                    <a:ext uri="{9D8B030D-6E8A-4147-A177-3AD203B41FA5}">
                      <a16:colId xmlns:a16="http://schemas.microsoft.com/office/drawing/2014/main" val="1204450094"/>
                    </a:ext>
                  </a:extLst>
                </a:gridCol>
                <a:gridCol w="2048042">
                  <a:extLst>
                    <a:ext uri="{9D8B030D-6E8A-4147-A177-3AD203B41FA5}">
                      <a16:colId xmlns:a16="http://schemas.microsoft.com/office/drawing/2014/main" val="735364874"/>
                    </a:ext>
                  </a:extLst>
                </a:gridCol>
              </a:tblGrid>
              <a:tr h="114849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36890"/>
                  </a:ext>
                </a:extLst>
              </a:tr>
              <a:tr h="66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23060"/>
                  </a:ext>
                </a:extLst>
              </a:tr>
              <a:tr h="66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00256"/>
                  </a:ext>
                </a:extLst>
              </a:tr>
              <a:tr h="66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54093"/>
                  </a:ext>
                </a:extLst>
              </a:tr>
              <a:tr h="66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8279"/>
                  </a:ext>
                </a:extLst>
              </a:tr>
              <a:tr h="66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rgbClr val="FF0000"/>
                          </a:solidFill>
                        </a:rPr>
                        <a:t>Nout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57766"/>
                  </a:ext>
                </a:extLst>
              </a:tr>
              <a:tr h="66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11994"/>
                  </a:ext>
                </a:extLst>
              </a:tr>
              <a:tr h="66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3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88C35983D4E446B10476DB9C2592FA" ma:contentTypeVersion="8" ma:contentTypeDescription="새 문서를 만듭니다." ma:contentTypeScope="" ma:versionID="f6606070aae2a3d501ddfba29ff5b3cb">
  <xsd:schema xmlns:xsd="http://www.w3.org/2001/XMLSchema" xmlns:xs="http://www.w3.org/2001/XMLSchema" xmlns:p="http://schemas.microsoft.com/office/2006/metadata/properties" xmlns:ns3="51ae955d-9dec-477e-9c60-c15e92dc63c7" targetNamespace="http://schemas.microsoft.com/office/2006/metadata/properties" ma:root="true" ma:fieldsID="e784136afe7558611924305df0d43b9a" ns3:_="">
    <xsd:import namespace="51ae955d-9dec-477e-9c60-c15e92dc63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e955d-9dec-477e-9c60-c15e92dc63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AF9D80-C1DF-4965-9BE9-82FD3AD30A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0804E2-BC40-4BFA-BEDA-CF5527A38E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e955d-9dec-477e-9c60-c15e92dc63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484B32-8529-4860-AB90-AFA28C645D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변상구</dc:creator>
  <cp:lastModifiedBy>변상구</cp:lastModifiedBy>
  <cp:revision>2</cp:revision>
  <dcterms:created xsi:type="dcterms:W3CDTF">2020-07-12T11:21:08Z</dcterms:created>
  <dcterms:modified xsi:type="dcterms:W3CDTF">2020-07-13T09:54:54Z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0x010100F288C35983D4E446B10476DB9C2592FA</vt:lpwstr>
  </property>
</Properties>
</file>