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62" r:id="rId11"/>
    <p:sldId id="263" r:id="rId12"/>
    <p:sldId id="264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7" autoAdjust="0"/>
    <p:restoredTop sz="94660"/>
  </p:normalViewPr>
  <p:slideViewPr>
    <p:cSldViewPr snapToGrid="0">
      <p:cViewPr varScale="1">
        <p:scale>
          <a:sx n="57" d="100"/>
          <a:sy n="57" d="100"/>
        </p:scale>
        <p:origin x="5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535AC929-0B69-48C8-A1D4-501774C02F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CF93BA69-FE7A-4D3D-907F-B53C847E057F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9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BA69-FE7A-4D3D-907F-B53C847E057F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C929-0B69-48C8-A1D4-501774C02F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5165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CF93BA69-FE7A-4D3D-907F-B53C847E057F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535AC929-0B69-48C8-A1D4-501774C02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44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BA69-FE7A-4D3D-907F-B53C847E057F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C929-0B69-48C8-A1D4-501774C02F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6162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BA69-FE7A-4D3D-907F-B53C847E057F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C929-0B69-48C8-A1D4-501774C02F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6418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BA69-FE7A-4D3D-907F-B53C847E057F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C929-0B69-48C8-A1D4-501774C02F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60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BA69-FE7A-4D3D-907F-B53C847E057F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C929-0B69-48C8-A1D4-501774C02F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6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BA69-FE7A-4D3D-907F-B53C847E057F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C929-0B69-48C8-A1D4-501774C02F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6211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BA69-FE7A-4D3D-907F-B53C847E057F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C929-0B69-48C8-A1D4-501774C02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2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CF93BA69-FE7A-4D3D-907F-B53C847E057F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C929-0B69-48C8-A1D4-501774C02F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858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BA69-FE7A-4D3D-907F-B53C847E057F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C929-0B69-48C8-A1D4-501774C02F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8280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CF93BA69-FE7A-4D3D-907F-B53C847E057F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35AC929-0B69-48C8-A1D4-501774C02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9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yunwonju/2020_programm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32359" y="3356324"/>
            <a:ext cx="6587586" cy="2763122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latin typeface="+mj-ea"/>
                <a:ea typeface="+mj-ea"/>
              </a:rPr>
              <a:t>사직고등학교 </a:t>
            </a:r>
            <a:r>
              <a:rPr lang="en-US" altLang="ko-KR" sz="2800" dirty="0" smtClean="0">
                <a:latin typeface="+mj-ea"/>
                <a:ea typeface="+mj-ea"/>
              </a:rPr>
              <a:t>(</a:t>
            </a:r>
            <a:r>
              <a:rPr lang="ko-KR" altLang="en-US" sz="2800" dirty="0" smtClean="0">
                <a:latin typeface="+mj-ea"/>
                <a:ea typeface="+mj-ea"/>
              </a:rPr>
              <a:t>소속</a:t>
            </a:r>
            <a:r>
              <a:rPr lang="en-US" altLang="ko-KR" sz="2800" dirty="0" smtClean="0">
                <a:latin typeface="+mj-ea"/>
                <a:ea typeface="+mj-ea"/>
              </a:rPr>
              <a:t>)</a:t>
            </a:r>
          </a:p>
          <a:p>
            <a:r>
              <a:rPr lang="en-US" altLang="ko-KR" sz="2800" dirty="0" smtClean="0">
                <a:latin typeface="+mj-ea"/>
                <a:ea typeface="+mj-ea"/>
              </a:rPr>
              <a:t>20114</a:t>
            </a:r>
            <a:r>
              <a:rPr lang="ko-KR" altLang="en-US" sz="2800" dirty="0" smtClean="0">
                <a:latin typeface="+mj-ea"/>
                <a:ea typeface="+mj-ea"/>
              </a:rPr>
              <a:t> </a:t>
            </a:r>
            <a:r>
              <a:rPr lang="en-US" altLang="ko-KR" sz="2800" dirty="0" smtClean="0">
                <a:latin typeface="+mj-ea"/>
                <a:ea typeface="+mj-ea"/>
              </a:rPr>
              <a:t>(</a:t>
            </a:r>
            <a:r>
              <a:rPr lang="ko-KR" altLang="en-US" sz="2800" dirty="0" smtClean="0">
                <a:latin typeface="+mj-ea"/>
                <a:ea typeface="+mj-ea"/>
              </a:rPr>
              <a:t>학번</a:t>
            </a:r>
            <a:r>
              <a:rPr lang="en-US" altLang="ko-KR" sz="2800" dirty="0" smtClean="0">
                <a:latin typeface="+mj-ea"/>
                <a:ea typeface="+mj-ea"/>
              </a:rPr>
              <a:t>)</a:t>
            </a:r>
          </a:p>
          <a:p>
            <a:r>
              <a:rPr lang="ko-KR" altLang="en-US" sz="2800" dirty="0" err="1" smtClean="0">
                <a:latin typeface="+mj-ea"/>
                <a:ea typeface="+mj-ea"/>
              </a:rPr>
              <a:t>변원주</a:t>
            </a:r>
            <a:r>
              <a:rPr lang="en-US" altLang="ko-KR" sz="2800" dirty="0" smtClean="0">
                <a:latin typeface="+mj-ea"/>
                <a:ea typeface="+mj-ea"/>
              </a:rPr>
              <a:t> (</a:t>
            </a:r>
            <a:r>
              <a:rPr lang="ko-KR" altLang="en-US" sz="2800" dirty="0" smtClean="0">
                <a:latin typeface="+mj-ea"/>
                <a:ea typeface="+mj-ea"/>
              </a:rPr>
              <a:t>이름</a:t>
            </a:r>
            <a:r>
              <a:rPr lang="en-US" altLang="ko-KR" sz="2800" dirty="0" smtClean="0">
                <a:latin typeface="+mj-ea"/>
                <a:ea typeface="+mj-ea"/>
              </a:rPr>
              <a:t>)</a:t>
            </a:r>
          </a:p>
          <a:p>
            <a:r>
              <a:rPr lang="ko-KR" altLang="en-US" sz="2800" dirty="0" smtClean="0">
                <a:latin typeface="+mj-ea"/>
                <a:ea typeface="+mj-ea"/>
              </a:rPr>
              <a:t>학교간플러스교육 </a:t>
            </a:r>
            <a:r>
              <a:rPr lang="en-US" altLang="ko-KR" sz="2800" dirty="0" smtClean="0">
                <a:latin typeface="+mj-ea"/>
                <a:ea typeface="+mj-ea"/>
              </a:rPr>
              <a:t>(</a:t>
            </a:r>
            <a:r>
              <a:rPr lang="ko-KR" altLang="en-US" sz="2800" dirty="0" err="1" smtClean="0">
                <a:latin typeface="+mj-ea"/>
                <a:ea typeface="+mj-ea"/>
              </a:rPr>
              <a:t>수업과목</a:t>
            </a:r>
            <a:r>
              <a:rPr lang="en-US" altLang="ko-KR" sz="2800" dirty="0" smtClean="0">
                <a:latin typeface="+mj-ea"/>
                <a:ea typeface="+mj-ea"/>
              </a:rPr>
              <a:t>)</a:t>
            </a:r>
          </a:p>
          <a:p>
            <a:endParaRPr lang="ko-KR" altLang="en-US" sz="2800" dirty="0">
              <a:latin typeface="+mj-ea"/>
              <a:ea typeface="+mj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229601" y="0"/>
            <a:ext cx="3736730" cy="1608992"/>
            <a:chOff x="1911934" y="799550"/>
            <a:chExt cx="7760814" cy="250055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252" y="799550"/>
              <a:ext cx="7153496" cy="250055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934" y="1146130"/>
              <a:ext cx="2301439" cy="1852047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3332285" y="2273700"/>
            <a:ext cx="6368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err="1" smtClean="0">
                <a:latin typeface="+mj-ea"/>
                <a:ea typeface="+mj-ea"/>
              </a:rPr>
              <a:t>Github</a:t>
            </a:r>
            <a:r>
              <a:rPr lang="en-US" altLang="ko-KR" sz="6000" b="1" dirty="0" smtClean="0">
                <a:latin typeface="+mj-ea"/>
                <a:ea typeface="+mj-ea"/>
              </a:rPr>
              <a:t> </a:t>
            </a:r>
            <a:r>
              <a:rPr lang="ko-KR" altLang="en-US" sz="6000" b="1" dirty="0" err="1" smtClean="0">
                <a:latin typeface="+mj-ea"/>
                <a:ea typeface="+mj-ea"/>
              </a:rPr>
              <a:t>파일정리</a:t>
            </a:r>
            <a:endParaRPr lang="ko-KR" altLang="en-US" sz="60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9945" y="5934780"/>
            <a:ext cx="169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2020.07.18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9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0613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190" y="2617470"/>
            <a:ext cx="10515600" cy="2578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3+4+5+3+4+6+11+15+1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0620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00300"/>
            <a:ext cx="10515600" cy="25979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7585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3+4+5+3+4+6+11+15+1+2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6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0627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0290"/>
            <a:ext cx="10515600" cy="28681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3+4+5+3+4+6+11+15+1+2+1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3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0704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1720"/>
            <a:ext cx="10515600" cy="28212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3+4+5+3+4+6+11+15+1+2+1+2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28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0711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3110"/>
            <a:ext cx="10515600" cy="34485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3+4+5+3+4+6+11+15+1+2+1+2+2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33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Prob101.py ~Prob130.py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410" y="1406768"/>
            <a:ext cx="8198196" cy="27080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10" y="4114799"/>
            <a:ext cx="8198196" cy="1895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3+4+5+3+4+6+11+15+1+2+1+2+2+30 = 89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6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https://github.com/byunwonju/2020_programming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7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0418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2" y="1252727"/>
            <a:ext cx="9692640" cy="493705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71552" y="5073161"/>
            <a:ext cx="9656006" cy="870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3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52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0425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5854"/>
            <a:ext cx="10363200" cy="37233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138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3+4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08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0502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546749"/>
            <a:ext cx="10972800" cy="2559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93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3+4+5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44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0509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190" y="2490788"/>
            <a:ext cx="10515600" cy="33679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76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3+4+5+3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5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0516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528164"/>
            <a:ext cx="10972800" cy="25970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15250" y="617220"/>
            <a:ext cx="425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3+4+5+3+4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9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0523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0230"/>
            <a:ext cx="10515600" cy="4114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3+4+5+3+4+6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96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0530</a:t>
            </a:r>
            <a:r>
              <a:rPr lang="ko-KR" altLang="en-US" dirty="0" smtClean="0"/>
              <a:t> 폴더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4480"/>
            <a:ext cx="10361141" cy="47253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3+4+5+3+4+6+11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31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0606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20" y="1497330"/>
            <a:ext cx="11291196" cy="47253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3+4+5+3+4+6+11+15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8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73</TotalTime>
  <Words>69</Words>
  <Application>Microsoft Office PowerPoint</Application>
  <PresentationFormat>와이드스크린</PresentationFormat>
  <Paragraphs>36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HY그래픽M</vt:lpstr>
      <vt:lpstr>맑은 고딕</vt:lpstr>
      <vt:lpstr>Arial</vt:lpstr>
      <vt:lpstr>Candara</vt:lpstr>
      <vt:lpstr>Corbel</vt:lpstr>
      <vt:lpstr>Wingdings 3</vt:lpstr>
      <vt:lpstr>New_Education02</vt:lpstr>
      <vt:lpstr>PowerPoint 프레젠테이션</vt:lpstr>
      <vt:lpstr>0418 폴더</vt:lpstr>
      <vt:lpstr>0425 폴더</vt:lpstr>
      <vt:lpstr>0502 폴더</vt:lpstr>
      <vt:lpstr>0509 폴더</vt:lpstr>
      <vt:lpstr>0516 폴더</vt:lpstr>
      <vt:lpstr>0523 폴더</vt:lpstr>
      <vt:lpstr>0530 폴더</vt:lpstr>
      <vt:lpstr>0606 폴더</vt:lpstr>
      <vt:lpstr>0613 폴더</vt:lpstr>
      <vt:lpstr>0620 폴더</vt:lpstr>
      <vt:lpstr>0627 폴더</vt:lpstr>
      <vt:lpstr>0704 폴더</vt:lpstr>
      <vt:lpstr>0711 폴더</vt:lpstr>
      <vt:lpstr>Prob101.py ~Prob130.py</vt:lpstr>
      <vt:lpstr>Github 주소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</cp:revision>
  <dcterms:created xsi:type="dcterms:W3CDTF">2020-07-18T01:24:06Z</dcterms:created>
  <dcterms:modified xsi:type="dcterms:W3CDTF">2020-07-18T02:37:35Z</dcterms:modified>
</cp:coreProperties>
</file>