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52" r:id="rId7"/>
    <p:sldId id="311" r:id="rId8"/>
    <p:sldId id="308" r:id="rId9"/>
    <p:sldId id="312" r:id="rId10"/>
    <p:sldId id="350" r:id="rId11"/>
    <p:sldId id="307" r:id="rId12"/>
    <p:sldId id="351" r:id="rId13"/>
  </p:sldIdLst>
  <p:sldSz cx="24384000" cy="13716000"/>
  <p:notesSz cx="6858000" cy="9144000"/>
  <p:embeddedFontLs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52"/>
            <p14:sldId id="311"/>
            <p14:sldId id="308"/>
            <p14:sldId id="312"/>
            <p14:sldId id="350"/>
            <p14:sldId id="307"/>
            <p14:sldId id="351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lou-pengcheng/pm_kyga.git" TargetMode="External"/><Relationship Id="rId2" Type="http://schemas.openxmlformats.org/officeDocument/2006/relationships/hyperlink" Target="https://gitee.com/lou-pengcheng/ndky_cx_pm_g1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lou-pengcheng/pm-kyga-ui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汇报人：娄鹏程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第七周工作汇报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5648" y="9379758"/>
            <a:ext cx="4772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继续进行代码开发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E1CA2A-15E5-4680-95CE-B9465AE03F0E}"/>
              </a:ext>
            </a:extLst>
          </p:cNvPr>
          <p:cNvSpPr txBox="1"/>
          <p:nvPr/>
        </p:nvSpPr>
        <p:spPr>
          <a:xfrm>
            <a:off x="9747885" y="2151167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下周任务安排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5AF588B-7553-4210-BBFE-45F686A9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88" y="6518638"/>
            <a:ext cx="15295624" cy="8257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下周任务安排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984618-D506-4A46-AE3A-6FA15E22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646831"/>
            <a:ext cx="24212550" cy="3469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C55956-31D9-44ED-ACAB-06C7F35B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706" y="7392821"/>
            <a:ext cx="7156588" cy="38936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5301" y="2785204"/>
            <a:ext cx="445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/>
              <a:t>Gitee</a:t>
            </a:r>
            <a:r>
              <a:rPr lang="zh-CN" altLang="en-US" sz="6600" dirty="0"/>
              <a:t>仓库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5300" y="4165571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https://gitee.com/lou-pengcheng/ndky_cx_pm_g1.git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6AE8A3-53A7-4F5B-BCFE-0462984646B1}"/>
              </a:ext>
            </a:extLst>
          </p:cNvPr>
          <p:cNvSpPr txBox="1"/>
          <p:nvPr/>
        </p:nvSpPr>
        <p:spPr>
          <a:xfrm>
            <a:off x="1765299" y="6800764"/>
            <a:ext cx="12194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https://gitee.com/lou-pengcheng/pm_kyga.git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05E975-8FCE-4485-9638-50AB501FE15C}"/>
              </a:ext>
            </a:extLst>
          </p:cNvPr>
          <p:cNvSpPr txBox="1"/>
          <p:nvPr/>
        </p:nvSpPr>
        <p:spPr>
          <a:xfrm>
            <a:off x="1765300" y="5385300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后端代码仓库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762951-5DED-459E-ABC5-0E6C8BFD36DF}"/>
              </a:ext>
            </a:extLst>
          </p:cNvPr>
          <p:cNvSpPr txBox="1"/>
          <p:nvPr/>
        </p:nvSpPr>
        <p:spPr>
          <a:xfrm>
            <a:off x="1765299" y="8022483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前端代码仓库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962A1A-0F7F-4604-8444-0E0373889F1F}"/>
              </a:ext>
            </a:extLst>
          </p:cNvPr>
          <p:cNvSpPr txBox="1"/>
          <p:nvPr/>
        </p:nvSpPr>
        <p:spPr>
          <a:xfrm>
            <a:off x="1765298" y="9288860"/>
            <a:ext cx="12194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https://gitee.com/lou-pengcheng/pm-kyga-ui.git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13567" y="9305207"/>
            <a:ext cx="1361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+mn-ea"/>
              </a:rPr>
              <a:t>上周任务总结：开始进行</a:t>
            </a:r>
            <a:r>
              <a:rPr lang="en-US" altLang="zh-CN" sz="4400" dirty="0">
                <a:latin typeface="+mn-ea"/>
              </a:rPr>
              <a:t>Part8</a:t>
            </a:r>
            <a:r>
              <a:rPr lang="zh-CN" altLang="en-US" sz="4400" dirty="0">
                <a:latin typeface="+mn-ea"/>
              </a:rPr>
              <a:t>代码开发阶段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497347B-63DF-4847-BF5F-E329E6BE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20" y="5804121"/>
            <a:ext cx="15295624" cy="8257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FE7BE8-8117-4ADD-A5BE-DD406ECD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1" y="3587197"/>
            <a:ext cx="24174450" cy="38554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578D350-5322-444D-88F5-836FA6C9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9910" y="7477597"/>
            <a:ext cx="7495360" cy="4074401"/>
          </a:xfrm>
          <a:prstGeom prst="rect">
            <a:avLst/>
          </a:prstGeom>
        </p:spPr>
      </p:pic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20D118B7-AD29-4549-8813-057C92CC3C1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6381789"/>
              </p:ext>
            </p:extLst>
          </p:nvPr>
        </p:nvGraphicFramePr>
        <p:xfrm>
          <a:off x="2127608" y="8129226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E8E4664F-A2A3-42EC-A671-C60BF8CD2D52}"/>
              </a:ext>
            </a:extLst>
          </p:cNvPr>
          <p:cNvSpPr txBox="1"/>
          <p:nvPr/>
        </p:nvSpPr>
        <p:spPr>
          <a:xfrm>
            <a:off x="5022816" y="10330632"/>
            <a:ext cx="11807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1</a:t>
            </a:r>
            <a:r>
              <a:rPr lang="zh-CN" altLang="en-US" sz="4400" dirty="0">
                <a:latin typeface="+mn-ea"/>
              </a:rPr>
              <a:t>、初步实现学生登录功能</a:t>
            </a:r>
            <a:endParaRPr lang="en-US" altLang="zh-CN" sz="4400" dirty="0">
              <a:latin typeface="+mn-ea"/>
            </a:endParaRPr>
          </a:p>
          <a:p>
            <a:r>
              <a:rPr lang="en-US" altLang="zh-CN" sz="4400" dirty="0">
                <a:latin typeface="+mn-ea"/>
              </a:rPr>
              <a:t>2</a:t>
            </a:r>
            <a:r>
              <a:rPr lang="zh-CN" altLang="en-US" sz="4400" dirty="0">
                <a:latin typeface="+mn-ea"/>
              </a:rPr>
              <a:t>、初步实现学生信息表的逻辑删、改、查操作</a:t>
            </a:r>
            <a:endParaRPr lang="en-US" altLang="zh-CN" sz="4400" dirty="0">
              <a:latin typeface="+mn-ea"/>
            </a:endParaRPr>
          </a:p>
          <a:p>
            <a:r>
              <a:rPr lang="en-US" altLang="zh-CN" sz="4400" dirty="0">
                <a:latin typeface="+mn-ea"/>
              </a:rPr>
              <a:t>3</a:t>
            </a:r>
            <a:r>
              <a:rPr lang="zh-CN" altLang="en-US" sz="4400" dirty="0">
                <a:latin typeface="+mn-ea"/>
              </a:rPr>
              <a:t>、部分的前端</a:t>
            </a:r>
            <a:r>
              <a:rPr lang="en-US" altLang="zh-CN" sz="4400" dirty="0">
                <a:latin typeface="+mn-ea"/>
              </a:rPr>
              <a:t>UI</a:t>
            </a:r>
            <a:r>
              <a:rPr lang="zh-CN" altLang="en-US" sz="4400" dirty="0">
                <a:latin typeface="+mn-ea"/>
              </a:rPr>
              <a:t>界面实现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B59AEB-9C84-4896-987A-F4E89488D357}"/>
              </a:ext>
            </a:extLst>
          </p:cNvPr>
          <p:cNvSpPr txBox="1"/>
          <p:nvPr/>
        </p:nvSpPr>
        <p:spPr>
          <a:xfrm>
            <a:off x="8620610" y="6350168"/>
            <a:ext cx="7142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输出产物见</a:t>
            </a:r>
            <a:r>
              <a:rPr lang="en-US" altLang="zh-CN" sz="6000" dirty="0" err="1"/>
              <a:t>gitee</a:t>
            </a:r>
            <a:r>
              <a:rPr lang="zh-CN" altLang="en-US" sz="6000" dirty="0"/>
              <a:t>仓库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5721699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4D6E4-96F6-4019-A061-3A0670D2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5" y="5922083"/>
            <a:ext cx="21192458" cy="14223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下周计划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54e640-b649-431f-9756-1a56999d3c3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263</Words>
  <Application>Microsoft Office PowerPoint</Application>
  <PresentationFormat>自定义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阿里巴巴普惠体</vt:lpstr>
      <vt:lpstr>阿里巴巴普惠体 Heavy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娄 鹏程</cp:lastModifiedBy>
  <cp:revision>148</cp:revision>
  <dcterms:created xsi:type="dcterms:W3CDTF">2019-10-30T13:21:00Z</dcterms:created>
  <dcterms:modified xsi:type="dcterms:W3CDTF">2021-11-21T15:22:18Z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