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2"/>
    <p:sldId id="314" r:id="rId3"/>
    <p:sldId id="310" r:id="rId4"/>
    <p:sldId id="287" r:id="rId5"/>
    <p:sldId id="288" r:id="rId6"/>
    <p:sldId id="360" r:id="rId7"/>
    <p:sldId id="368" r:id="rId8"/>
    <p:sldId id="353" r:id="rId9"/>
    <p:sldId id="311" r:id="rId10"/>
    <p:sldId id="308" r:id="rId11"/>
    <p:sldId id="312" r:id="rId12"/>
    <p:sldId id="350" r:id="rId13"/>
    <p:sldId id="307" r:id="rId14"/>
    <p:sldId id="313" r:id="rId15"/>
  </p:sldIdLst>
  <p:sldSz cx="24384000" cy="13716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287"/>
            <p14:sldId id="288"/>
            <p14:sldId id="360"/>
            <p14:sldId id="368"/>
            <p14:sldId id="353"/>
            <p14:sldId id="311"/>
            <p14:sldId id="308"/>
            <p14:sldId id="312"/>
            <p14:sldId id="350"/>
            <p14:sldId id="307"/>
            <p14:sldId id="313"/>
          </p14:sldIdLst>
        </p14:section>
        <p14:section name=" 附录" id="{BA1B02D2-6E37-42DA-A335-9E1194D773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lou-pengcheng/pm_kyga/commits/master" TargetMode="External"/><Relationship Id="rId2" Type="http://schemas.openxmlformats.org/officeDocument/2006/relationships/hyperlink" Target="https://gitee.com/lou-pengcheng/ndky_cx_pm_g1/commits/mast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lou-pengcheng/pm-kyga-ui/commits/ma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249325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3315" y="939038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</a:t>
            </a:r>
            <a:r>
              <a: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人：王文军</a:t>
            </a:r>
            <a:endParaRPr lang="en-US" altLang="zh-CN" sz="300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项目进度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第九周工作汇报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953250" y="3321050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+mn-ea"/>
                <a:cs typeface="阿里巴巴普惠体 Heavy" panose="00020600040101010101" pitchFamily="18" charset="-122"/>
              </a:rPr>
              <a:t>本周存在问题及解决方案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5" y="6330950"/>
            <a:ext cx="19430365" cy="13557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本周计划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882380" y="3131820"/>
            <a:ext cx="4781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+mn-ea"/>
                <a:cs typeface="阿里巴巴普惠体 Heavy" panose="00020600040101010101" pitchFamily="18" charset="-122"/>
              </a:rPr>
              <a:t>下周任务安排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7" name="椭圆 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5640" y="9161145"/>
            <a:ext cx="6876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、完成代码开发</a:t>
            </a:r>
          </a:p>
          <a:p>
            <a:r>
              <a:rPr lang="en-US" altLang="zh-CN"/>
              <a:t>2</a:t>
            </a:r>
            <a:r>
              <a:rPr lang="zh-CN" altLang="en-US"/>
              <a:t>、完成代码评审报告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70" y="5787390"/>
            <a:ext cx="19775170" cy="17976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1755" y="2446655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下周任务安排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5" y="4424045"/>
            <a:ext cx="21578570" cy="26358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60" y="7809865"/>
            <a:ext cx="7802880" cy="4130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2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4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项目进度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58" name="椭圆 5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22525" y="3041650"/>
            <a:ext cx="65316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/>
              <a:t>gitee</a:t>
            </a:r>
            <a:r>
              <a:rPr lang="zh-CN" altLang="en-US" sz="6000"/>
              <a:t>仓库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22525" y="5900420"/>
            <a:ext cx="56381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后端代码仓库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22525" y="8920480"/>
            <a:ext cx="4846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前端代码仓库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422525" y="4655820"/>
            <a:ext cx="15958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2" action="ppaction://hlinkfile"/>
              </a:rPr>
              <a:t>https://gitee.com/lou-pengcheng/ndky_cx_pm_g1/commits/master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22525" y="7514590"/>
            <a:ext cx="13801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3" action="ppaction://hlinkfile"/>
              </a:rPr>
              <a:t>https://gitee.com/lou-pengcheng/pm_kyga/commits/master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22525" y="10373360"/>
            <a:ext cx="12771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4" action="ppaction://hlinkfile"/>
              </a:rPr>
              <a:t>https://gitee.com/lou-pengcheng/pm-kyga-ui/commits/master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项目进度</a:t>
            </a: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项目进度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46020" y="3040380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/>
              <a:t>上周需执行的计划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29685" y="9452610"/>
            <a:ext cx="1361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上周任务总结：完成大部分代码开发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6134" b="13211"/>
          <a:stretch>
            <a:fillRect/>
          </a:stretch>
        </p:blipFill>
        <p:spPr>
          <a:xfrm>
            <a:off x="2392680" y="6580505"/>
            <a:ext cx="17761585" cy="828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554595" y="2703830"/>
            <a:ext cx="646239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>
                <a:latin typeface="+mj-ea"/>
                <a:ea typeface="+mj-ea"/>
                <a:cs typeface="阿里巴巴普惠体 Heavy" panose="00020600040101010101" pitchFamily="18" charset="-122"/>
              </a:rPr>
              <a:t>上周任务完成情况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7365" y="4001135"/>
            <a:ext cx="762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aphicFrame>
        <p:nvGraphicFramePr>
          <p:cNvPr id="26" name="表格 25"/>
          <p:cNvGraphicFramePr/>
          <p:nvPr>
            <p:custDataLst>
              <p:tags r:id="rId1"/>
            </p:custDataLst>
          </p:nvPr>
        </p:nvGraphicFramePr>
        <p:xfrm>
          <a:off x="13392785" y="7596505"/>
          <a:ext cx="4876800" cy="16510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b="1"/>
                        <a:t>总任务</a:t>
                      </a:r>
                    </a:p>
                  </a:txBody>
                  <a:tcPr marL="91439" marR="91439" marT="45719" marB="45719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b="1"/>
                        <a:t>已完成</a:t>
                      </a:r>
                    </a:p>
                  </a:txBody>
                  <a:tcPr marL="91439" marR="91439" marT="45719" marB="45719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b="1"/>
                        <a:t>未完成</a:t>
                      </a:r>
                    </a:p>
                  </a:txBody>
                  <a:tcPr marL="91439" marR="91439" marT="45719" marB="45719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 marL="91439" marR="91439" marT="45719" marB="45719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 marL="91439" marR="91439" marT="45719" marB="45719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 marL="91439" marR="91439" marT="45719" marB="45719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4381500"/>
            <a:ext cx="22311360" cy="2419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055" y="7555230"/>
            <a:ext cx="7509510" cy="40906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1565" y="1586865"/>
            <a:ext cx="22200870" cy="105429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54810"/>
            <a:ext cx="22454235" cy="104057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7695" y="6350635"/>
            <a:ext cx="10467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输出产物见</a:t>
            </a:r>
            <a:r>
              <a:rPr lang="en-US" altLang="zh-CN" sz="6000"/>
              <a:t>gitee</a:t>
            </a:r>
            <a:r>
              <a:rPr lang="zh-CN" altLang="en-US" sz="6000"/>
              <a:t>库和课堂演示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28ea7a-2051-48c9-93fd-fac974fbf40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760,&quot;width&quot;:247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自定义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阿里巴巴普惠体 Heavy</vt:lpstr>
      <vt:lpstr>微软雅黑</vt:lpstr>
      <vt:lpstr>阿里巴巴普惠体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王 文军</cp:lastModifiedBy>
  <cp:revision>178</cp:revision>
  <dcterms:created xsi:type="dcterms:W3CDTF">2019-10-30T13:21:00Z</dcterms:created>
  <dcterms:modified xsi:type="dcterms:W3CDTF">2021-12-28T07:29:38Z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E263204C96E343BE9175AFAB51C818EB</vt:lpwstr>
  </property>
</Properties>
</file>