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3"/>
    <p:sldId id="314" r:id="rId4"/>
    <p:sldId id="310" r:id="rId5"/>
    <p:sldId id="287" r:id="rId6"/>
    <p:sldId id="288" r:id="rId7"/>
    <p:sldId id="360" r:id="rId8"/>
    <p:sldId id="368" r:id="rId9"/>
    <p:sldId id="353" r:id="rId10"/>
    <p:sldId id="311" r:id="rId11"/>
    <p:sldId id="308" r:id="rId12"/>
    <p:sldId id="312" r:id="rId13"/>
    <p:sldId id="350" r:id="rId14"/>
    <p:sldId id="307" r:id="rId15"/>
    <p:sldId id="313" r:id="rId16"/>
  </p:sldIdLst>
  <p:sldSz cx="24384000" cy="13716000"/>
  <p:notesSz cx="6858000" cy="9144000"/>
  <p:embeddedFontLst>
    <p:embeddedFont>
      <p:font typeface="微软雅黑" panose="020B0503020204020204" charset="-122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60"/>
            <p14:sldId id="368"/>
            <p14:sldId id="353"/>
            <p14:sldId id="311"/>
            <p14:sldId id="308"/>
            <p14:sldId id="312"/>
            <p14:sldId id="350"/>
            <p14:sldId id="307"/>
            <p14:sldId id="313"/>
          </p14:sldIdLst>
        </p14:section>
        <p14:section name=" 附录" id="{BA1B02D2-6E37-42DA-A335-9E1194D77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ee.com/lou-pengcheng/pm-kyga-ui/commits/master" TargetMode="External"/><Relationship Id="rId2" Type="http://schemas.openxmlformats.org/officeDocument/2006/relationships/hyperlink" Target="https://gitee.com/lou-pengcheng/pm_kyga/commits/master" TargetMode="External"/><Relationship Id="rId1" Type="http://schemas.openxmlformats.org/officeDocument/2006/relationships/hyperlink" Target="https://gitee.com/lou-pengcheng/ndky_cx_pm_g1/commits/ma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249325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3315" y="939038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汇报人：陆奕伶</a:t>
            </a:r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</a:t>
            </a: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进度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第八周工作</a:t>
            </a:r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汇报</a:t>
            </a:r>
            <a:endParaRPr lang="zh-CN" alt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554595" y="3131820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+mn-ea"/>
                <a:cs typeface="阿里巴巴普惠体 Heavy" panose="00020600040101010101" pitchFamily="18" charset="-122"/>
              </a:rPr>
              <a:t>本周存在问题及解决方案</a:t>
            </a:r>
            <a:endParaRPr lang="zh-CN" altLang="en-US" sz="6000">
              <a:latin typeface="+mn-ea"/>
              <a:cs typeface="阿里巴巴普惠体 Heavy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5718175"/>
            <a:ext cx="22433915" cy="1903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882380" y="313182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+mn-ea"/>
                <a:cs typeface="阿里巴巴普惠体 Heavy" panose="00020600040101010101" pitchFamily="18" charset="-122"/>
              </a:rPr>
              <a:t>下周任务安排</a:t>
            </a:r>
            <a:endParaRPr lang="zh-CN" altLang="en-US" sz="6000">
              <a:latin typeface="+mn-ea"/>
              <a:cs typeface="阿里巴巴普惠体 Heavy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16134" b="13211"/>
          <a:stretch>
            <a:fillRect/>
          </a:stretch>
        </p:blipFill>
        <p:spPr>
          <a:xfrm>
            <a:off x="2392680" y="6443980"/>
            <a:ext cx="17761585" cy="828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82380" y="9126855"/>
            <a:ext cx="3542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继续代码的开发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1755" y="2446655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下周任务安排</a:t>
            </a:r>
            <a:endParaRPr lang="zh-CN" altLang="en-US" sz="6000"/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5003800"/>
            <a:ext cx="22165945" cy="2404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8199120"/>
            <a:ext cx="7210425" cy="35547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266170" y="8404225"/>
            <a:ext cx="7167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继续代码开发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4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</a:t>
            </a: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进度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58" name="椭圆 5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22525" y="3041650"/>
            <a:ext cx="65316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gitee</a:t>
            </a:r>
            <a:r>
              <a:rPr lang="zh-CN" altLang="en-US" sz="6000"/>
              <a:t>仓库</a:t>
            </a:r>
            <a:endParaRPr lang="zh-CN" altLang="en-US" sz="6000"/>
          </a:p>
        </p:txBody>
      </p:sp>
      <p:sp>
        <p:nvSpPr>
          <p:cNvPr id="6" name="文本框 5"/>
          <p:cNvSpPr txBox="1"/>
          <p:nvPr/>
        </p:nvSpPr>
        <p:spPr>
          <a:xfrm>
            <a:off x="2422525" y="5900420"/>
            <a:ext cx="5638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后端代码仓库</a:t>
            </a:r>
            <a:endParaRPr lang="zh-CN" altLang="en-US" sz="6000"/>
          </a:p>
        </p:txBody>
      </p:sp>
      <p:sp>
        <p:nvSpPr>
          <p:cNvPr id="10" name="文本框 9"/>
          <p:cNvSpPr txBox="1"/>
          <p:nvPr/>
        </p:nvSpPr>
        <p:spPr>
          <a:xfrm>
            <a:off x="2422525" y="8920480"/>
            <a:ext cx="4846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前端代码仓库</a:t>
            </a:r>
            <a:endParaRPr lang="zh-CN" altLang="en-US" sz="6000"/>
          </a:p>
        </p:txBody>
      </p:sp>
      <p:sp>
        <p:nvSpPr>
          <p:cNvPr id="19" name="文本框 18"/>
          <p:cNvSpPr txBox="1"/>
          <p:nvPr/>
        </p:nvSpPr>
        <p:spPr>
          <a:xfrm>
            <a:off x="2422525" y="4655820"/>
            <a:ext cx="1595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https://gitee.com/lou-pengcheng/ndky_cx_pm_g1/commits/master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2525" y="7514590"/>
            <a:ext cx="13801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action="ppaction://hlinkfile"/>
              </a:rPr>
              <a:t>https://gitee.com/lou-pengcheng/pm_kyga/commits/master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22525" y="10373360"/>
            <a:ext cx="12771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action="ppaction://hlinkfile"/>
              </a:rPr>
              <a:t>https://gitee.com/lou-pengcheng/pm-kyga-ui/commits/master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</a:t>
            </a: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进度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</a:t>
            </a:r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进度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46020" y="3040380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上周需执行的计划</a:t>
            </a:r>
            <a:endParaRPr lang="zh-CN" altLang="en-US" sz="6000"/>
          </a:p>
        </p:txBody>
      </p:sp>
      <p:sp>
        <p:nvSpPr>
          <p:cNvPr id="2" name="文本框 1"/>
          <p:cNvSpPr txBox="1"/>
          <p:nvPr/>
        </p:nvSpPr>
        <p:spPr>
          <a:xfrm>
            <a:off x="3829685" y="9452610"/>
            <a:ext cx="1361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上周任务总结：完成</a:t>
            </a:r>
            <a:r>
              <a:rPr lang="zh-CN" altLang="en-US"/>
              <a:t>部分代码</a:t>
            </a:r>
            <a:r>
              <a:rPr lang="zh-CN" altLang="en-US"/>
              <a:t>开发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6134" b="13211"/>
          <a:stretch>
            <a:fillRect/>
          </a:stretch>
        </p:blipFill>
        <p:spPr>
          <a:xfrm>
            <a:off x="2392680" y="6580505"/>
            <a:ext cx="17761585" cy="828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554595" y="2703830"/>
            <a:ext cx="646239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>
                <a:latin typeface="+mj-ea"/>
                <a:ea typeface="+mj-ea"/>
                <a:cs typeface="阿里巴巴普惠体 Heavy" panose="00020600040101010101" pitchFamily="18" charset="-122"/>
              </a:rPr>
              <a:t>上周任务完成情况</a:t>
            </a:r>
            <a:endParaRPr lang="zh-CN" sz="6000">
              <a:latin typeface="+mj-ea"/>
              <a:ea typeface="+mj-ea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aphicFrame>
        <p:nvGraphicFramePr>
          <p:cNvPr id="26" name="表格 25"/>
          <p:cNvGraphicFramePr/>
          <p:nvPr>
            <p:custDataLst>
              <p:tags r:id="rId1"/>
            </p:custDataLst>
          </p:nvPr>
        </p:nvGraphicFramePr>
        <p:xfrm>
          <a:off x="10676890" y="7554595"/>
          <a:ext cx="4876800" cy="16510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825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b="1"/>
                        <a:t>总任务</a:t>
                      </a:r>
                      <a:endParaRPr lang="zh-CN" altLang="en-US" b="1"/>
                    </a:p>
                  </a:txBody>
                  <a:tcPr marL="91439" marR="91439" marT="45719" marB="45719" vert="horz" anchor="t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b="1"/>
                        <a:t>已完成</a:t>
                      </a:r>
                      <a:endParaRPr lang="zh-CN" altLang="en-US" b="1"/>
                    </a:p>
                  </a:txBody>
                  <a:tcPr marL="91439" marR="91439" marT="45719" marB="45719" vert="horz" anchor="t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b="1"/>
                        <a:t>未完成</a:t>
                      </a:r>
                      <a:endParaRPr lang="zh-CN" altLang="en-US" b="1"/>
                    </a:p>
                  </a:txBody>
                  <a:tcPr marL="91439" marR="91439" marT="45719" marB="45719" vert="horz" anchor="t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825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 marL="91439" marR="91439" marT="45719" marB="45719" vert="horz" anchor="t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 marL="91439" marR="91439" marT="45719" marB="45719" vert="horz" anchor="t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 marL="91439" marR="91439" marT="45719" marB="45719" vert="horz" anchor="t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6483965" y="7596505"/>
            <a:ext cx="6118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、前端页面开发基本完成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、优化一部分接口文档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" y="4379595"/>
            <a:ext cx="22651720" cy="2464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55" y="7596505"/>
            <a:ext cx="7966710" cy="39166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0285" y="2005330"/>
            <a:ext cx="22363430" cy="9705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2365375"/>
            <a:ext cx="22685375" cy="89846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57695" y="6350635"/>
            <a:ext cx="10467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输出产物见</a:t>
            </a:r>
            <a:r>
              <a:rPr lang="en-US" altLang="zh-CN" sz="6000"/>
              <a:t>gitee</a:t>
            </a:r>
            <a:r>
              <a:rPr lang="zh-CN" altLang="en-US" sz="6000"/>
              <a:t>库和课堂演示</a:t>
            </a:r>
            <a:endParaRPr lang="zh-CN" altLang="en-US" sz="600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f228ea7a-2051-48c9-93fd-fac974fbf40e}"/>
</p:tagLst>
</file>

<file path=ppt/tags/tag2.xml><?xml version="1.0" encoding="utf-8"?>
<p:tagLst xmlns:p="http://schemas.openxmlformats.org/presentationml/2006/main">
  <p:tag name="KSO_WM_UNIT_PLACING_PICTURE_USER_VIEWPORT" val="{&quot;height&quot;:11145,&quot;width&quot;:256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演示</Application>
  <PresentationFormat>自定义</PresentationFormat>
  <Paragraphs>138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阿里巴巴普惠体</vt:lpstr>
      <vt:lpstr>阿里巴巴普惠体 Heavy</vt:lpstr>
      <vt:lpstr>Bebas Neue</vt:lpstr>
      <vt:lpstr>阿里巴巴普惠体 R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六六不六</cp:lastModifiedBy>
  <cp:revision>165</cp:revision>
  <dcterms:created xsi:type="dcterms:W3CDTF">2019-10-30T13:21:00Z</dcterms:created>
  <dcterms:modified xsi:type="dcterms:W3CDTF">2021-11-29T07:09:25Z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E263204C96E343BE9175AFAB51C818EB</vt:lpwstr>
  </property>
</Properties>
</file>