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2"/>
    <p:sldId id="314" r:id="rId3"/>
    <p:sldId id="310" r:id="rId4"/>
    <p:sldId id="287" r:id="rId5"/>
    <p:sldId id="288" r:id="rId6"/>
    <p:sldId id="352" r:id="rId7"/>
    <p:sldId id="329" r:id="rId8"/>
    <p:sldId id="340" r:id="rId9"/>
    <p:sldId id="341" r:id="rId10"/>
    <p:sldId id="311" r:id="rId11"/>
    <p:sldId id="308" r:id="rId12"/>
    <p:sldId id="312" r:id="rId13"/>
    <p:sldId id="350" r:id="rId14"/>
    <p:sldId id="307" r:id="rId15"/>
  </p:sldIdLst>
  <p:sldSz cx="24384000" cy="13716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287"/>
            <p14:sldId id="288"/>
            <p14:sldId id="352"/>
            <p14:sldId id="329"/>
            <p14:sldId id="340"/>
            <p14:sldId id="341"/>
            <p14:sldId id="311"/>
            <p14:sldId id="308"/>
            <p14:sldId id="312"/>
            <p14:sldId id="350"/>
            <p14:sldId id="307"/>
          </p14:sldIdLst>
        </p14:section>
        <p14:section name=" 附录" id="{BA1B02D2-6E37-42DA-A335-9E1194D7738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6" d="100"/>
          <a:sy n="3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M_&#36755;&#20986;&#20135;&#29289;%5bTBC%5d.xls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249325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2680" y="9386570"/>
            <a:ext cx="4533900" cy="1036955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G1</a:t>
            </a:r>
            <a:r>
              <a: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汇报人：王文军</a:t>
            </a:r>
          </a:p>
        </p:txBody>
      </p:sp>
      <p:sp>
        <p:nvSpPr>
          <p:cNvPr id="4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项目进度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5200" y="130878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第三周工作汇报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3122033" y="314505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36" name="椭圆 3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907019" y="2862252"/>
            <a:ext cx="85699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本周存在问题及解决方案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9F9F3C1-924D-4569-8E82-98A58245E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74" y="6285082"/>
            <a:ext cx="23515649" cy="28658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本周计划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447530" y="2261870"/>
            <a:ext cx="478155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下周总体计划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58035" y="11069409"/>
            <a:ext cx="1326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完成</a:t>
            </a:r>
            <a:r>
              <a:rPr lang="en-US" altLang="zh-CN" sz="4400" dirty="0"/>
              <a:t>part5</a:t>
            </a:r>
            <a:r>
              <a:rPr lang="zh-CN" altLang="en-US" sz="4400" dirty="0"/>
              <a:t>未完成部分并完善，开始</a:t>
            </a:r>
            <a:r>
              <a:rPr lang="en-US" altLang="zh-CN" sz="4400" dirty="0"/>
              <a:t>part6</a:t>
            </a:r>
            <a:r>
              <a:rPr lang="zh-CN" altLang="en-US" sz="4400" dirty="0"/>
              <a:t>、</a:t>
            </a:r>
            <a:r>
              <a:rPr lang="en-US" altLang="zh-CN" sz="4400" dirty="0"/>
              <a:t>7</a:t>
            </a:r>
            <a:r>
              <a:rPr lang="zh-CN" altLang="en-US" sz="4400" dirty="0"/>
              <a:t>部分任务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7" name="椭圆 6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20A833D-A452-45A6-BD08-802EA50F80FA}"/>
              </a:ext>
            </a:extLst>
          </p:cNvPr>
          <p:cNvGrpSpPr/>
          <p:nvPr/>
        </p:nvGrpSpPr>
        <p:grpSpPr>
          <a:xfrm>
            <a:off x="5789152" y="3538428"/>
            <a:ext cx="10330180" cy="6428895"/>
            <a:chOff x="5116172" y="3538428"/>
            <a:chExt cx="10330180" cy="6428895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BBAD544-1B11-4B79-BF89-1968BB4E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6172" y="4479036"/>
              <a:ext cx="10330180" cy="3816350"/>
            </a:xfrm>
            <a:prstGeom prst="rect">
              <a:avLst/>
            </a:prstGeom>
          </p:spPr>
        </p:pic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C64B09D-48B2-4E65-BC36-2B6668588609}"/>
                </a:ext>
              </a:extLst>
            </p:cNvPr>
            <p:cNvGrpSpPr/>
            <p:nvPr/>
          </p:nvGrpSpPr>
          <p:grpSpPr>
            <a:xfrm>
              <a:off x="5116172" y="3538428"/>
              <a:ext cx="10255418" cy="6428895"/>
              <a:chOff x="5064413" y="3538428"/>
              <a:chExt cx="10255418" cy="6428895"/>
            </a:xfrm>
          </p:grpSpPr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12AEC3A5-9D0C-4400-B78A-5F5C643951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0941" b="9999"/>
              <a:stretch/>
            </p:blipFill>
            <p:spPr>
              <a:xfrm>
                <a:off x="5268177" y="3538428"/>
                <a:ext cx="9507220" cy="1014230"/>
              </a:xfrm>
              <a:prstGeom prst="rect">
                <a:avLst/>
              </a:prstGeom>
            </p:spPr>
          </p:pic>
          <p:pic>
            <p:nvPicPr>
              <p:cNvPr id="39" name="图片 38" descr="表格&#10;&#10;描述已自动生成">
                <a:extLst>
                  <a:ext uri="{FF2B5EF4-FFF2-40B4-BE49-F238E27FC236}">
                    <a16:creationId xmlns:a16="http://schemas.microsoft.com/office/drawing/2014/main" id="{66836E05-46CB-482D-B3B0-D1C60E115D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24"/>
              <a:stretch/>
            </p:blipFill>
            <p:spPr>
              <a:xfrm>
                <a:off x="5064413" y="8295386"/>
                <a:ext cx="10255418" cy="167193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47885" y="2429510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/>
              <a:t>下周任务安排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6" name="椭圆 1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2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4" name="直角三角形 33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6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4912DA-944A-4E09-8A13-54D6F367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8" y="4952964"/>
            <a:ext cx="24187524" cy="3688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项目进度</a:t>
            </a: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5" name="椭圆 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项目进度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92680" y="2026285"/>
            <a:ext cx="17654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上周总体计划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85435" y="11044555"/>
            <a:ext cx="1361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上周任务总结：基本完成软件级架构设计（</a:t>
            </a:r>
            <a:r>
              <a:rPr lang="en-US" altLang="zh-CN" dirty="0"/>
              <a:t>part5</a:t>
            </a:r>
            <a:r>
              <a:rPr lang="zh-CN" altLang="en-US" dirty="0"/>
              <a:t>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9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1" name="直角三角形 30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47" y="3691572"/>
            <a:ext cx="11189970" cy="63328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109062" y="2323539"/>
            <a:ext cx="61658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上周任务</a:t>
            </a:r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完成情况</a:t>
            </a:r>
            <a:endParaRPr lang="zh-CN" sz="60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365" y="4001135"/>
            <a:ext cx="762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855" y="10045236"/>
            <a:ext cx="1336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超额完成了部分需要下周完成的任务，仅一项任务超出预计用时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856A9-D471-48EB-BBAC-C62EA265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6" y="4628528"/>
            <a:ext cx="23700620" cy="38444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B59AEB-9C84-4896-987A-F4E89488D357}"/>
              </a:ext>
            </a:extLst>
          </p:cNvPr>
          <p:cNvSpPr txBox="1"/>
          <p:nvPr/>
        </p:nvSpPr>
        <p:spPr>
          <a:xfrm>
            <a:off x="6414194" y="6350168"/>
            <a:ext cx="1155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OutPut5.1~OutPut5.5</a:t>
            </a:r>
            <a:r>
              <a:rPr lang="zh-CN" altLang="en-US" sz="6000" dirty="0"/>
              <a:t>详见</a:t>
            </a:r>
            <a:r>
              <a:rPr lang="en-US" altLang="zh-CN" sz="6000" dirty="0">
                <a:hlinkClick r:id="rId2" action="ppaction://hlinkfile"/>
              </a:rPr>
              <a:t>Excel</a:t>
            </a:r>
            <a:r>
              <a:rPr lang="zh-CN" altLang="en-US" sz="6000" dirty="0"/>
              <a:t>表格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5721699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4595" y="2665730"/>
            <a:ext cx="90773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5.6</a:t>
            </a:r>
            <a:r>
              <a:rPr lang="zh-CN" altLang="en-US" sz="6000" dirty="0"/>
              <a:t>依赖客户输入清单文档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5465445"/>
            <a:ext cx="22857460" cy="27851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07760" y="3197860"/>
            <a:ext cx="10535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/>
              <a:t>5.7</a:t>
            </a:r>
            <a:r>
              <a:rPr lang="zh-CN" altLang="en-US" sz="6000"/>
              <a:t>资源采购清单管理文档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35" y="6219190"/>
            <a:ext cx="18089245" cy="1277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325" y="7927975"/>
            <a:ext cx="18105755" cy="12668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8555" y="2277745"/>
            <a:ext cx="63766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/>
              <a:t>5.9</a:t>
            </a:r>
            <a:r>
              <a:rPr lang="zh-CN" altLang="en-US" sz="6000"/>
              <a:t>风险清单文档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5" y="4271010"/>
            <a:ext cx="19200495" cy="6861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238</Words>
  <Application>Microsoft Office PowerPoint</Application>
  <PresentationFormat>自定义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阿里巴巴普惠体 Heavy</vt:lpstr>
      <vt:lpstr>Calibri</vt:lpstr>
      <vt:lpstr>阿里巴巴普惠体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王 文军</cp:lastModifiedBy>
  <cp:revision>146</cp:revision>
  <dcterms:created xsi:type="dcterms:W3CDTF">2019-10-30T13:21:00Z</dcterms:created>
  <dcterms:modified xsi:type="dcterms:W3CDTF">2021-10-24T14:31:19Z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9D5F94AD7EF147A7BA851ECEFD4A4EE4</vt:lpwstr>
  </property>
</Properties>
</file>