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3"/>
    <p:sldId id="314" r:id="rId4"/>
    <p:sldId id="310" r:id="rId5"/>
    <p:sldId id="287" r:id="rId6"/>
    <p:sldId id="288" r:id="rId7"/>
    <p:sldId id="340" r:id="rId8"/>
    <p:sldId id="311" r:id="rId9"/>
    <p:sldId id="308" r:id="rId10"/>
    <p:sldId id="312" r:id="rId11"/>
    <p:sldId id="350" r:id="rId12"/>
    <p:sldId id="307" r:id="rId13"/>
    <p:sldId id="351" r:id="rId14"/>
  </p:sldIdLst>
  <p:sldSz cx="24384000" cy="13716000"/>
  <p:notesSz cx="6858000" cy="9144000"/>
  <p:embeddedFontLst>
    <p:embeddedFont>
      <p:font typeface="微软雅黑" panose="020B0503020204020204" charset="-122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09"/>
            <p14:sldId id="314"/>
            <p14:sldId id="310"/>
            <p14:sldId id="287"/>
            <p14:sldId id="288"/>
            <p14:sldId id="340"/>
            <p14:sldId id="308"/>
            <p14:sldId id="350"/>
            <p14:sldId id="307"/>
            <p14:sldId id="351"/>
            <p14:sldId id="312"/>
            <p14:sldId id="311"/>
          </p14:sldIdLst>
        </p14:section>
        <p14:section name=" 附录" id="{BA1B02D2-6E37-42DA-A335-9E1194D77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ee.com/lou-pengcheng/ndky_cx_pm_g1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371863" y="4535368"/>
            <a:ext cx="10164526" cy="224676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0" dirty="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Illustration</a:t>
            </a:r>
            <a:endParaRPr lang="en-US" sz="14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2680" y="9386570"/>
            <a:ext cx="4533900" cy="1036955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G1</a:t>
            </a:r>
            <a:r>
              <a:rPr lang="zh-CN" altLang="en-US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汇报人：于佳斌</a:t>
            </a:r>
            <a:endParaRPr lang="zh-CN" altLang="en-US" sz="3000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项目进度</a:t>
            </a:r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5200" y="130878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第四周工作汇报</a:t>
            </a:r>
            <a:endParaRPr lang="zh-CN" alt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122033" y="3145057"/>
            <a:ext cx="10200840" cy="7833015"/>
            <a:chOff x="13198233" y="3126007"/>
            <a:chExt cx="10200840" cy="7833015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029950" y="7261179"/>
              <a:ext cx="401891" cy="1773612"/>
            </a:xfrm>
            <a:custGeom>
              <a:avLst/>
              <a:gdLst>
                <a:gd name="connsiteX0" fmla="*/ 42448 w 363140"/>
                <a:gd name="connsiteY0" fmla="*/ 1239557 h 1602599"/>
                <a:gd name="connsiteX1" fmla="*/ 1746 w 363140"/>
                <a:gd name="connsiteY1" fmla="*/ 1465214 h 1602599"/>
                <a:gd name="connsiteX2" fmla="*/ 95774 w 363140"/>
                <a:gd name="connsiteY2" fmla="*/ 1600627 h 1602599"/>
                <a:gd name="connsiteX3" fmla="*/ 132483 w 363140"/>
                <a:gd name="connsiteY3" fmla="*/ 1601373 h 1602599"/>
                <a:gd name="connsiteX4" fmla="*/ 132483 w 363140"/>
                <a:gd name="connsiteY4" fmla="*/ 1601373 h 1602599"/>
                <a:gd name="connsiteX5" fmla="*/ 231932 w 363140"/>
                <a:gd name="connsiteY5" fmla="*/ 1469890 h 1602599"/>
                <a:gd name="connsiteX6" fmla="*/ 230004 w 363140"/>
                <a:gd name="connsiteY6" fmla="*/ 1459489 h 1602599"/>
                <a:gd name="connsiteX7" fmla="*/ 178368 w 363140"/>
                <a:gd name="connsiteY7" fmla="*/ 1237578 h 1602599"/>
                <a:gd name="connsiteX8" fmla="*/ 363015 w 363140"/>
                <a:gd name="connsiteY8" fmla="*/ 639733 h 1602599"/>
                <a:gd name="connsiteX9" fmla="*/ 320468 w 363140"/>
                <a:gd name="connsiteY9" fmla="*/ -121 h 1602599"/>
                <a:gd name="connsiteX10" fmla="*/ 55943 w 363140"/>
                <a:gd name="connsiteY10" fmla="*/ 91342 h 1602599"/>
                <a:gd name="connsiteX11" fmla="*/ 175518 w 363140"/>
                <a:gd name="connsiteY11" fmla="*/ 580576 h 160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140" h="1602599">
                  <a:moveTo>
                    <a:pt x="42448" y="1239557"/>
                  </a:moveTo>
                  <a:lnTo>
                    <a:pt x="1746" y="1465214"/>
                  </a:lnTo>
                  <a:cubicBezTo>
                    <a:pt x="-9682" y="1528573"/>
                    <a:pt x="32415" y="1589199"/>
                    <a:pt x="95774" y="1600627"/>
                  </a:cubicBezTo>
                  <a:cubicBezTo>
                    <a:pt x="107894" y="1602813"/>
                    <a:pt x="120284" y="1603065"/>
                    <a:pt x="132483" y="1601373"/>
                  </a:cubicBezTo>
                  <a:lnTo>
                    <a:pt x="132483" y="1601373"/>
                  </a:lnTo>
                  <a:cubicBezTo>
                    <a:pt x="196253" y="1592527"/>
                    <a:pt x="240777" y="1533660"/>
                    <a:pt x="231932" y="1469890"/>
                  </a:cubicBezTo>
                  <a:cubicBezTo>
                    <a:pt x="231447" y="1466395"/>
                    <a:pt x="230804" y="1462925"/>
                    <a:pt x="230004" y="1459489"/>
                  </a:cubicBezTo>
                  <a:lnTo>
                    <a:pt x="178368" y="1237578"/>
                  </a:lnTo>
                  <a:lnTo>
                    <a:pt x="363015" y="639733"/>
                  </a:lnTo>
                  <a:lnTo>
                    <a:pt x="320468" y="-121"/>
                  </a:lnTo>
                  <a:lnTo>
                    <a:pt x="55943" y="91342"/>
                  </a:lnTo>
                  <a:lnTo>
                    <a:pt x="175518" y="5805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0712433" y="6148068"/>
              <a:ext cx="620156" cy="944550"/>
            </a:xfrm>
            <a:custGeom>
              <a:avLst/>
              <a:gdLst>
                <a:gd name="connsiteX0" fmla="*/ 221184 w 560360"/>
                <a:gd name="connsiteY0" fmla="*/ 0 h 853476"/>
                <a:gd name="connsiteX1" fmla="*/ 442368 w 560360"/>
                <a:gd name="connsiteY1" fmla="*/ 221185 h 853476"/>
                <a:gd name="connsiteX2" fmla="*/ 424986 w 560360"/>
                <a:gd name="connsiteY2" fmla="*/ 307280 h 853476"/>
                <a:gd name="connsiteX3" fmla="*/ 409768 w 560360"/>
                <a:gd name="connsiteY3" fmla="*/ 335319 h 853476"/>
                <a:gd name="connsiteX4" fmla="*/ 413788 w 560360"/>
                <a:gd name="connsiteY4" fmla="*/ 385992 h 853476"/>
                <a:gd name="connsiteX5" fmla="*/ 560360 w 560360"/>
                <a:gd name="connsiteY5" fmla="*/ 846722 h 853476"/>
                <a:gd name="connsiteX6" fmla="*/ 128064 w 560360"/>
                <a:gd name="connsiteY6" fmla="*/ 853476 h 853476"/>
                <a:gd name="connsiteX7" fmla="*/ 130808 w 560360"/>
                <a:gd name="connsiteY7" fmla="*/ 457813 h 853476"/>
                <a:gd name="connsiteX8" fmla="*/ 124448 w 560360"/>
                <a:gd name="connsiteY8" fmla="*/ 417813 h 853476"/>
                <a:gd name="connsiteX9" fmla="*/ 64784 w 560360"/>
                <a:gd name="connsiteY9" fmla="*/ 377586 h 853476"/>
                <a:gd name="connsiteX10" fmla="*/ 0 w 560360"/>
                <a:gd name="connsiteY10" fmla="*/ 221185 h 853476"/>
                <a:gd name="connsiteX11" fmla="*/ 221184 w 560360"/>
                <a:gd name="connsiteY11" fmla="*/ 0 h 85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60" h="853476">
                  <a:moveTo>
                    <a:pt x="221184" y="0"/>
                  </a:moveTo>
                  <a:cubicBezTo>
                    <a:pt x="343342" y="0"/>
                    <a:pt x="442368" y="99028"/>
                    <a:pt x="442368" y="221185"/>
                  </a:cubicBezTo>
                  <a:cubicBezTo>
                    <a:pt x="442368" y="251725"/>
                    <a:pt x="436178" y="280818"/>
                    <a:pt x="424986" y="307280"/>
                  </a:cubicBezTo>
                  <a:lnTo>
                    <a:pt x="409768" y="335319"/>
                  </a:lnTo>
                  <a:lnTo>
                    <a:pt x="413788" y="385992"/>
                  </a:lnTo>
                  <a:cubicBezTo>
                    <a:pt x="431128" y="517086"/>
                    <a:pt x="490802" y="678379"/>
                    <a:pt x="560360" y="846722"/>
                  </a:cubicBezTo>
                  <a:lnTo>
                    <a:pt x="128064" y="853476"/>
                  </a:lnTo>
                  <a:cubicBezTo>
                    <a:pt x="152928" y="713057"/>
                    <a:pt x="149338" y="594780"/>
                    <a:pt x="130808" y="457813"/>
                  </a:cubicBezTo>
                  <a:lnTo>
                    <a:pt x="124448" y="417813"/>
                  </a:lnTo>
                  <a:lnTo>
                    <a:pt x="64784" y="377586"/>
                  </a:lnTo>
                  <a:cubicBezTo>
                    <a:pt x="24758" y="337560"/>
                    <a:pt x="0" y="282264"/>
                    <a:pt x="0" y="221185"/>
                  </a:cubicBezTo>
                  <a:cubicBezTo>
                    <a:pt x="0" y="99028"/>
                    <a:pt x="99028" y="0"/>
                    <a:pt x="2211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1032094" y="6875022"/>
              <a:ext cx="422469" cy="533926"/>
            </a:xfrm>
            <a:custGeom>
              <a:avLst/>
              <a:gdLst>
                <a:gd name="connsiteX0" fmla="*/ 12028 w 381734"/>
                <a:gd name="connsiteY0" fmla="*/ 462023 h 482444"/>
                <a:gd name="connsiteX1" fmla="*/ 381609 w 381734"/>
                <a:gd name="connsiteY1" fmla="*/ 323714 h 482444"/>
                <a:gd name="connsiteX2" fmla="*/ 213756 w 381734"/>
                <a:gd name="connsiteY2" fmla="*/ -121 h 482444"/>
                <a:gd name="connsiteX3" fmla="*/ -126 w 381734"/>
                <a:gd name="connsiteY3" fmla="*/ 42267 h 4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734" h="482444">
                  <a:moveTo>
                    <a:pt x="12028" y="462023"/>
                  </a:moveTo>
                  <a:cubicBezTo>
                    <a:pt x="144971" y="512885"/>
                    <a:pt x="268352" y="468679"/>
                    <a:pt x="381609" y="323714"/>
                  </a:cubicBezTo>
                  <a:lnTo>
                    <a:pt x="213756" y="-121"/>
                  </a:lnTo>
                  <a:lnTo>
                    <a:pt x="-126" y="42267"/>
                  </a:ln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0315159" y="7638463"/>
              <a:ext cx="1615607" cy="3035037"/>
            </a:xfrm>
            <a:custGeom>
              <a:avLst/>
              <a:gdLst>
                <a:gd name="connsiteX0" fmla="*/ 88506 w 1459829"/>
                <a:gd name="connsiteY0" fmla="*/ 2742276 h 2742396"/>
                <a:gd name="connsiteX1" fmla="*/ 318165 w 1459829"/>
                <a:gd name="connsiteY1" fmla="*/ 2730463 h 2742396"/>
                <a:gd name="connsiteX2" fmla="*/ 466767 w 1459829"/>
                <a:gd name="connsiteY2" fmla="*/ 1175192 h 2742396"/>
                <a:gd name="connsiteX3" fmla="*/ 1223291 w 1459829"/>
                <a:gd name="connsiteY3" fmla="*/ 2722012 h 2742396"/>
                <a:gd name="connsiteX4" fmla="*/ 1459704 w 1459829"/>
                <a:gd name="connsiteY4" fmla="*/ 2715257 h 2742396"/>
                <a:gd name="connsiteX5" fmla="*/ 1007142 w 1459829"/>
                <a:gd name="connsiteY5" fmla="*/ 1357568 h 2742396"/>
                <a:gd name="connsiteX6" fmla="*/ 777483 w 1459829"/>
                <a:gd name="connsiteY6" fmla="*/ 256557 h 2742396"/>
                <a:gd name="connsiteX7" fmla="*/ 709936 w 1459829"/>
                <a:gd name="connsiteY7" fmla="*/ 114709 h 2742396"/>
                <a:gd name="connsiteX8" fmla="*/ 169562 w 1459829"/>
                <a:gd name="connsiteY8" fmla="*/ -121 h 2742396"/>
                <a:gd name="connsiteX9" fmla="*/ 95261 w 1459829"/>
                <a:gd name="connsiteY9" fmla="*/ 141727 h 2742396"/>
                <a:gd name="connsiteX10" fmla="*/ 88506 w 1459829"/>
                <a:gd name="connsiteY10" fmla="*/ 2742276 h 274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829" h="2742396">
                  <a:moveTo>
                    <a:pt x="88506" y="2742276"/>
                  </a:moveTo>
                  <a:lnTo>
                    <a:pt x="318165" y="2730463"/>
                  </a:lnTo>
                  <a:lnTo>
                    <a:pt x="466767" y="1175192"/>
                  </a:lnTo>
                  <a:lnTo>
                    <a:pt x="1223291" y="2722012"/>
                  </a:lnTo>
                  <a:lnTo>
                    <a:pt x="1459704" y="2715257"/>
                  </a:lnTo>
                  <a:lnTo>
                    <a:pt x="1007142" y="1357568"/>
                  </a:lnTo>
                  <a:cubicBezTo>
                    <a:pt x="989279" y="904596"/>
                    <a:pt x="970614" y="452803"/>
                    <a:pt x="777483" y="256557"/>
                  </a:cubicBezTo>
                  <a:lnTo>
                    <a:pt x="709936" y="114709"/>
                  </a:lnTo>
                  <a:lnTo>
                    <a:pt x="169562" y="-121"/>
                  </a:lnTo>
                  <a:lnTo>
                    <a:pt x="95261" y="141727"/>
                  </a:lnTo>
                  <a:cubicBezTo>
                    <a:pt x="-77006" y="543981"/>
                    <a:pt x="24136" y="1693366"/>
                    <a:pt x="88506" y="274227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0175081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4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4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4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1430959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3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3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3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0472915" y="6808552"/>
              <a:ext cx="880864" cy="1009188"/>
            </a:xfrm>
            <a:custGeom>
              <a:avLst/>
              <a:gdLst>
                <a:gd name="connsiteX0" fmla="*/ 357996 w 795930"/>
                <a:gd name="connsiteY0" fmla="*/ 0 h 911881"/>
                <a:gd name="connsiteX1" fmla="*/ 702484 w 795930"/>
                <a:gd name="connsiteY1" fmla="*/ 20265 h 911881"/>
                <a:gd name="connsiteX2" fmla="*/ 580900 w 795930"/>
                <a:gd name="connsiteY2" fmla="*/ 911881 h 911881"/>
                <a:gd name="connsiteX3" fmla="*/ 0 w 795930"/>
                <a:gd name="connsiteY3" fmla="*/ 803806 h 911881"/>
                <a:gd name="connsiteX4" fmla="*/ 78204 w 795930"/>
                <a:gd name="connsiteY4" fmla="*/ 628208 h 911881"/>
                <a:gd name="connsiteX5" fmla="*/ 357996 w 795930"/>
                <a:gd name="connsiteY5" fmla="*/ 0 h 9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930" h="911881">
                  <a:moveTo>
                    <a:pt x="357996" y="0"/>
                  </a:moveTo>
                  <a:lnTo>
                    <a:pt x="702484" y="20265"/>
                  </a:lnTo>
                  <a:cubicBezTo>
                    <a:pt x="884778" y="229121"/>
                    <a:pt x="776740" y="553094"/>
                    <a:pt x="580900" y="911881"/>
                  </a:cubicBezTo>
                  <a:lnTo>
                    <a:pt x="0" y="803806"/>
                  </a:lnTo>
                  <a:lnTo>
                    <a:pt x="78204" y="628208"/>
                  </a:lnTo>
                  <a:cubicBezTo>
                    <a:pt x="-48284" y="463807"/>
                    <a:pt x="137882" y="235380"/>
                    <a:pt x="357996" y="0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9939951" y="7227312"/>
              <a:ext cx="1086285" cy="1530115"/>
            </a:xfrm>
            <a:custGeom>
              <a:avLst/>
              <a:gdLst>
                <a:gd name="connsiteX0" fmla="*/ 164104 w 981544"/>
                <a:gd name="connsiteY0" fmla="*/ 1013080 h 1382580"/>
                <a:gd name="connsiteX1" fmla="*/ 24123 w 981544"/>
                <a:gd name="connsiteY1" fmla="*/ 1194693 h 1382580"/>
                <a:gd name="connsiteX2" fmla="*/ 45288 w 981544"/>
                <a:gd name="connsiteY2" fmla="*/ 1358186 h 1382580"/>
                <a:gd name="connsiteX3" fmla="*/ 77536 w 981544"/>
                <a:gd name="connsiteY3" fmla="*/ 1375741 h 1382580"/>
                <a:gd name="connsiteX4" fmla="*/ 77536 w 981544"/>
                <a:gd name="connsiteY4" fmla="*/ 1375741 h 1382580"/>
                <a:gd name="connsiteX5" fmla="*/ 226336 w 981544"/>
                <a:gd name="connsiteY5" fmla="*/ 1304773 h 1382580"/>
                <a:gd name="connsiteX6" fmla="*/ 229411 w 981544"/>
                <a:gd name="connsiteY6" fmla="*/ 1294650 h 1382580"/>
                <a:gd name="connsiteX7" fmla="*/ 285688 w 981544"/>
                <a:gd name="connsiteY7" fmla="*/ 1073872 h 1382580"/>
                <a:gd name="connsiteX8" fmla="*/ 724742 w 981544"/>
                <a:gd name="connsiteY8" fmla="*/ 628064 h 1382580"/>
                <a:gd name="connsiteX9" fmla="*/ 981419 w 981544"/>
                <a:gd name="connsiteY9" fmla="*/ 40407 h 1382580"/>
                <a:gd name="connsiteX10" fmla="*/ 704478 w 981544"/>
                <a:gd name="connsiteY10" fmla="*/ -121 h 1382580"/>
                <a:gd name="connsiteX11" fmla="*/ 515347 w 981544"/>
                <a:gd name="connsiteY11" fmla="*/ 513234 h 13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544" h="1382580">
                  <a:moveTo>
                    <a:pt x="164104" y="1013080"/>
                  </a:moveTo>
                  <a:lnTo>
                    <a:pt x="24123" y="1194693"/>
                  </a:lnTo>
                  <a:cubicBezTo>
                    <a:pt x="-15180" y="1245685"/>
                    <a:pt x="-5704" y="1318883"/>
                    <a:pt x="45288" y="1358186"/>
                  </a:cubicBezTo>
                  <a:cubicBezTo>
                    <a:pt x="55042" y="1365705"/>
                    <a:pt x="65927" y="1371630"/>
                    <a:pt x="77536" y="1375741"/>
                  </a:cubicBezTo>
                  <a:lnTo>
                    <a:pt x="77536" y="1375741"/>
                  </a:lnTo>
                  <a:cubicBezTo>
                    <a:pt x="138224" y="1397233"/>
                    <a:pt x="204844" y="1365460"/>
                    <a:pt x="226336" y="1304773"/>
                  </a:cubicBezTo>
                  <a:cubicBezTo>
                    <a:pt x="227514" y="1301447"/>
                    <a:pt x="228540" y="1298069"/>
                    <a:pt x="229411" y="1294650"/>
                  </a:cubicBezTo>
                  <a:lnTo>
                    <a:pt x="285688" y="1073872"/>
                  </a:lnTo>
                  <a:lnTo>
                    <a:pt x="724742" y="628064"/>
                  </a:lnTo>
                  <a:lnTo>
                    <a:pt x="981419" y="40407"/>
                  </a:lnTo>
                  <a:lnTo>
                    <a:pt x="704478" y="-121"/>
                  </a:lnTo>
                  <a:lnTo>
                    <a:pt x="515347" y="5132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20796311" y="5976239"/>
              <a:ext cx="1051718" cy="1413930"/>
            </a:xfrm>
            <a:custGeom>
              <a:avLst/>
              <a:gdLst>
                <a:gd name="connsiteX0" fmla="*/ 60696 w 950310"/>
                <a:gd name="connsiteY0" fmla="*/ 49975 h 1277598"/>
                <a:gd name="connsiteX1" fmla="*/ 391694 w 950310"/>
                <a:gd name="connsiteY1" fmla="*/ 19299 h 1277598"/>
                <a:gd name="connsiteX2" fmla="*/ 618670 w 950310"/>
                <a:gd name="connsiteY2" fmla="*/ 254515 h 1277598"/>
                <a:gd name="connsiteX3" fmla="*/ 617105 w 950310"/>
                <a:gd name="connsiteY3" fmla="*/ 511000 h 1277598"/>
                <a:gd name="connsiteX4" fmla="*/ 661443 w 950310"/>
                <a:gd name="connsiteY4" fmla="*/ 759552 h 1277598"/>
                <a:gd name="connsiteX5" fmla="*/ 784106 w 950310"/>
                <a:gd name="connsiteY5" fmla="*/ 863024 h 1277598"/>
                <a:gd name="connsiteX6" fmla="*/ 910184 w 950310"/>
                <a:gd name="connsiteY6" fmla="*/ 962800 h 1277598"/>
                <a:gd name="connsiteX7" fmla="*/ 941671 w 950310"/>
                <a:gd name="connsiteY7" fmla="*/ 1113611 h 1277598"/>
                <a:gd name="connsiteX8" fmla="*/ 774958 w 950310"/>
                <a:gd name="connsiteY8" fmla="*/ 1221931 h 1277598"/>
                <a:gd name="connsiteX9" fmla="*/ 487029 w 950310"/>
                <a:gd name="connsiteY9" fmla="*/ 1277374 h 1277598"/>
                <a:gd name="connsiteX10" fmla="*/ 214692 w 950310"/>
                <a:gd name="connsiteY10" fmla="*/ 1187167 h 1277598"/>
                <a:gd name="connsiteX11" fmla="*/ 111790 w 950310"/>
                <a:gd name="connsiteY11" fmla="*/ 816702 h 1277598"/>
                <a:gd name="connsiteX12" fmla="*/ 217955 w 950310"/>
                <a:gd name="connsiteY12" fmla="*/ 431475 h 1277598"/>
                <a:gd name="connsiteX13" fmla="*/ 202393 w 950310"/>
                <a:gd name="connsiteY13" fmla="*/ 284905 h 1277598"/>
                <a:gd name="connsiteX14" fmla="*/ 57330 w 950310"/>
                <a:gd name="connsiteY14" fmla="*/ 229724 h 1277598"/>
                <a:gd name="connsiteX15" fmla="*/ 13716 w 950310"/>
                <a:gd name="connsiteY15" fmla="*/ 78781 h 1277598"/>
                <a:gd name="connsiteX16" fmla="*/ 88566 w 950310"/>
                <a:gd name="connsiteY16" fmla="*/ 23633 h 127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0310" h="1277598">
                  <a:moveTo>
                    <a:pt x="60696" y="49975"/>
                  </a:moveTo>
                  <a:cubicBezTo>
                    <a:pt x="162275" y="-1114"/>
                    <a:pt x="283713" y="-16319"/>
                    <a:pt x="391694" y="19299"/>
                  </a:cubicBezTo>
                  <a:cubicBezTo>
                    <a:pt x="499675" y="54916"/>
                    <a:pt x="591062" y="144215"/>
                    <a:pt x="618670" y="254515"/>
                  </a:cubicBezTo>
                  <a:cubicBezTo>
                    <a:pt x="639539" y="337894"/>
                    <a:pt x="624466" y="425365"/>
                    <a:pt x="617105" y="511000"/>
                  </a:cubicBezTo>
                  <a:cubicBezTo>
                    <a:pt x="609745" y="596635"/>
                    <a:pt x="612092" y="689182"/>
                    <a:pt x="661443" y="759552"/>
                  </a:cubicBezTo>
                  <a:cubicBezTo>
                    <a:pt x="692369" y="803650"/>
                    <a:pt x="738584" y="834235"/>
                    <a:pt x="784106" y="863024"/>
                  </a:cubicBezTo>
                  <a:cubicBezTo>
                    <a:pt x="829627" y="891814"/>
                    <a:pt x="876557" y="920725"/>
                    <a:pt x="910184" y="962800"/>
                  </a:cubicBezTo>
                  <a:cubicBezTo>
                    <a:pt x="943811" y="1004875"/>
                    <a:pt x="961962" y="1063717"/>
                    <a:pt x="941671" y="1113611"/>
                  </a:cubicBezTo>
                  <a:cubicBezTo>
                    <a:pt x="915766" y="1177310"/>
                    <a:pt x="841134" y="1203241"/>
                    <a:pt x="774958" y="1221931"/>
                  </a:cubicBezTo>
                  <a:cubicBezTo>
                    <a:pt x="680625" y="1248573"/>
                    <a:pt x="585032" y="1275411"/>
                    <a:pt x="487029" y="1277374"/>
                  </a:cubicBezTo>
                  <a:cubicBezTo>
                    <a:pt x="389025" y="1279337"/>
                    <a:pt x="286704" y="1253672"/>
                    <a:pt x="214692" y="1187167"/>
                  </a:cubicBezTo>
                  <a:cubicBezTo>
                    <a:pt x="116737" y="1096702"/>
                    <a:pt x="93221" y="948741"/>
                    <a:pt x="111790" y="816702"/>
                  </a:cubicBezTo>
                  <a:cubicBezTo>
                    <a:pt x="130359" y="684662"/>
                    <a:pt x="184092" y="560442"/>
                    <a:pt x="217955" y="431475"/>
                  </a:cubicBezTo>
                  <a:cubicBezTo>
                    <a:pt x="231040" y="381644"/>
                    <a:pt x="238633" y="321526"/>
                    <a:pt x="202393" y="284905"/>
                  </a:cubicBezTo>
                  <a:cubicBezTo>
                    <a:pt x="165584" y="247710"/>
                    <a:pt x="103150" y="255001"/>
                    <a:pt x="57330" y="229724"/>
                  </a:cubicBezTo>
                  <a:cubicBezTo>
                    <a:pt x="3604" y="200086"/>
                    <a:pt x="-15923" y="132506"/>
                    <a:pt x="13716" y="78781"/>
                  </a:cubicBezTo>
                  <a:cubicBezTo>
                    <a:pt x="29405" y="50340"/>
                    <a:pt x="56754" y="30190"/>
                    <a:pt x="88566" y="23633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9447530" y="2261870"/>
            <a:ext cx="478155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本周总体计划</a:t>
            </a:r>
            <a:endParaRPr lang="zh-CN" altLang="en-US" sz="60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7200" y="8706485"/>
            <a:ext cx="141185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完成</a:t>
            </a:r>
            <a:r>
              <a:rPr lang="en-US" altLang="zh-CN" sz="4400" dirty="0"/>
              <a:t>part7</a:t>
            </a:r>
            <a:r>
              <a:rPr lang="zh-CN" altLang="en-US" sz="4400" dirty="0"/>
              <a:t>接口设计文档，开始</a:t>
            </a:r>
            <a:r>
              <a:rPr lang="en-US" altLang="zh-CN" sz="4400" dirty="0"/>
              <a:t>8.1</a:t>
            </a:r>
            <a:r>
              <a:rPr lang="zh-CN" altLang="en-US" sz="4400" dirty="0"/>
              <a:t>开发计划</a:t>
            </a:r>
            <a:endParaRPr lang="zh-CN" altLang="en-US" sz="4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7" name="椭圆 6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3495" y="4624070"/>
            <a:ext cx="13470255" cy="20948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47885" y="2429510"/>
            <a:ext cx="4888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/>
              <a:t>本周任务安排</a:t>
            </a:r>
            <a:endParaRPr lang="zh-CN" altLang="en-US" sz="6000"/>
          </a:p>
        </p:txBody>
      </p:sp>
      <p:grpSp>
        <p:nvGrpSpPr>
          <p:cNvPr id="6" name="组合 5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6" name="椭圆 1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2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4" name="直角三角形 33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6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48400" y="9466729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将上周未完成的任务完成，同时进入新的内容</a:t>
            </a:r>
            <a:endParaRPr lang="zh-CN" altLang="en-US" sz="4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15" y="4257675"/>
            <a:ext cx="22899370" cy="4089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5301" y="2785204"/>
            <a:ext cx="4452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err="1"/>
              <a:t>Gitee</a:t>
            </a:r>
            <a:r>
              <a:rPr lang="zh-CN" altLang="en-US" sz="6600" dirty="0"/>
              <a:t>仓库</a:t>
            </a:r>
            <a:endParaRPr lang="zh-CN" altLang="en-US" sz="6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5" name="直角三角形 4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8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65300" y="4165571"/>
            <a:ext cx="121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1"/>
              </a:rPr>
              <a:t>https://gitee.com/lou-pengcheng/ndky_cx_pm_g1.git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项目进度</a:t>
            </a:r>
            <a:endParaRPr lang="zh-CN" altLang="en-US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Problems in work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问题改进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下周计划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5" name="椭圆 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项目进度</a:t>
            </a:r>
            <a:endParaRPr lang="zh-CN" altLang="en-US" sz="104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92680" y="2026285"/>
            <a:ext cx="17654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上周总体计划</a:t>
            </a:r>
            <a:endParaRPr lang="zh-CN" altLang="en-US" sz="6000" dirty="0"/>
          </a:p>
        </p:txBody>
      </p:sp>
      <p:sp>
        <p:nvSpPr>
          <p:cNvPr id="2" name="文本框 1"/>
          <p:cNvSpPr txBox="1"/>
          <p:nvPr/>
        </p:nvSpPr>
        <p:spPr>
          <a:xfrm>
            <a:off x="5385435" y="10427335"/>
            <a:ext cx="136131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上周任务总结：完成了</a:t>
            </a:r>
            <a:r>
              <a:rPr lang="en-US" altLang="zh-CN" sz="4400" dirty="0"/>
              <a:t>Part6</a:t>
            </a:r>
            <a:r>
              <a:rPr lang="zh-CN" altLang="en-US" sz="4400" dirty="0"/>
              <a:t>全部任务</a:t>
            </a:r>
            <a:endParaRPr lang="zh-CN" altLang="en-US" sz="4400" dirty="0"/>
          </a:p>
          <a:p>
            <a:r>
              <a:rPr lang="en-US" altLang="zh-CN" sz="4400" dirty="0"/>
              <a:t>		  </a:t>
            </a:r>
            <a:r>
              <a:rPr lang="zh-CN" altLang="en-US" sz="4400" dirty="0"/>
              <a:t>完成了</a:t>
            </a:r>
            <a:r>
              <a:rPr lang="en-US" altLang="zh-CN" sz="4400" dirty="0"/>
              <a:t>7.1</a:t>
            </a:r>
            <a:r>
              <a:rPr lang="zh-CN" altLang="en-US" sz="4400" dirty="0"/>
              <a:t>接口设计计划</a:t>
            </a:r>
            <a:r>
              <a:rPr lang="en-US" altLang="zh-CN" sz="4400" dirty="0"/>
              <a:t>(Part7)</a:t>
            </a:r>
            <a:endParaRPr lang="en-US" altLang="zh-CN" sz="4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9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 dirty="0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1" name="直角三角形 30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3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775" y="3836670"/>
            <a:ext cx="10997565" cy="56121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109062" y="2323539"/>
            <a:ext cx="61658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上周任务</a:t>
            </a:r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完成情况</a:t>
            </a:r>
            <a:endParaRPr lang="zh-CN" sz="60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7365" y="4001135"/>
            <a:ext cx="7629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19529" y="9077049"/>
            <a:ext cx="17344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完成了上次未完成的任务，因时间及任务安排问题任务未全部完成</a:t>
            </a:r>
            <a:endParaRPr lang="zh-CN" altLang="en-US" sz="4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aphicFrame>
        <p:nvGraphicFramePr>
          <p:cNvPr id="2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14340" y="10209845"/>
          <a:ext cx="4909614" cy="16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38"/>
                <a:gridCol w="1636538"/>
                <a:gridCol w="1636538"/>
              </a:tblGrid>
              <a:tr h="835406">
                <a:tc>
                  <a:txBody>
                    <a:bodyPr/>
                    <a:lstStyle/>
                    <a:p>
                      <a:r>
                        <a:rPr lang="zh-CN" altLang="en-US" dirty="0"/>
                        <a:t>总任务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未完成</a:t>
                      </a:r>
                      <a:endParaRPr lang="zh-CN" altLang="en-US" dirty="0"/>
                    </a:p>
                  </a:txBody>
                  <a:tcPr/>
                </a:tc>
              </a:tr>
              <a:tr h="835406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4204970"/>
            <a:ext cx="22354540" cy="40443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3764" y="9188341"/>
            <a:ext cx="121740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详情见输出产物表格</a:t>
            </a:r>
            <a:endParaRPr lang="en-US" altLang="zh-CN" sz="9600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835" y="2207895"/>
            <a:ext cx="8115300" cy="65684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问题改进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36" name="椭圆 3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907019" y="2862252"/>
            <a:ext cx="856996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上周存在问题及解决方案</a:t>
            </a:r>
            <a:endParaRPr lang="zh-CN" altLang="en-US" sz="60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215" y="4662805"/>
            <a:ext cx="18931890" cy="1089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本周计划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25" name="椭圆 2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ABLE_BEAUTIFY" val="smartTable{9354e640-b649-431f-9756-1a56999d3c3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演示</Application>
  <PresentationFormat>自定义</PresentationFormat>
  <Paragraphs>130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阿里巴巴普惠体</vt:lpstr>
      <vt:lpstr>阿里巴巴普惠体 Heavy</vt:lpstr>
      <vt:lpstr>Bebas Neue</vt:lpstr>
      <vt:lpstr>阿里巴巴普惠体 R</vt:lpstr>
      <vt:lpstr>微软雅黑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Nathaniel</cp:lastModifiedBy>
  <cp:revision>158</cp:revision>
  <dcterms:created xsi:type="dcterms:W3CDTF">2019-10-30T13:21:00Z</dcterms:created>
  <dcterms:modified xsi:type="dcterms:W3CDTF">2021-11-07T15:47:09Z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9D5F94AD7EF147A7BA851ECEFD4A4EE4</vt:lpwstr>
  </property>
</Properties>
</file>