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287" r:id="rId5"/>
    <p:sldId id="288" r:id="rId6"/>
    <p:sldId id="340" r:id="rId7"/>
    <p:sldId id="311" r:id="rId8"/>
    <p:sldId id="308" r:id="rId9"/>
    <p:sldId id="312" r:id="rId10"/>
    <p:sldId id="350" r:id="rId11"/>
    <p:sldId id="307" r:id="rId12"/>
    <p:sldId id="351" r:id="rId13"/>
  </p:sldIdLst>
  <p:sldSz cx="24384000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40"/>
            <p14:sldId id="311"/>
            <p14:sldId id="308"/>
            <p14:sldId id="312"/>
            <p14:sldId id="350"/>
            <p14:sldId id="307"/>
            <p14:sldId id="351"/>
          </p14:sldIdLst>
        </p14:section>
        <p14:section name=" 附录" id="{BA1B02D2-6E37-42DA-A335-9E1194D773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lou-pengcheng/ndky_cx_pm_g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371863" y="4535368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 dirty="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汇报人：朱杰鑫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第六周</a:t>
            </a:r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工作汇报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447530" y="226187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447530" y="6858000"/>
            <a:ext cx="4781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进入代码开发阶段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本周任务安排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5200" y="7055977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本周开始进行代码开发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D4CE8-87ED-498F-88D8-5E1AF7FC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7" y="4055389"/>
            <a:ext cx="23081808" cy="1835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DACFCE-7AA6-4DE6-BEA6-14E0F2EA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953" y="6089821"/>
            <a:ext cx="7277692" cy="37823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5301" y="2785204"/>
            <a:ext cx="445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/>
              <a:t>Gitee</a:t>
            </a:r>
            <a:r>
              <a:rPr lang="zh-CN" altLang="en-US" sz="6600" dirty="0"/>
              <a:t>仓库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5" name="直角三角形 4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65300" y="4165571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https://gitee.com/lou-pengcheng/ndky_cx_pm_g1.git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6AE8A3-53A7-4F5B-BCFE-0462984646B1}"/>
              </a:ext>
            </a:extLst>
          </p:cNvPr>
          <p:cNvSpPr txBox="1"/>
          <p:nvPr/>
        </p:nvSpPr>
        <p:spPr>
          <a:xfrm>
            <a:off x="1765299" y="6850172"/>
            <a:ext cx="12194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https://gitee.com/lou-pengcheng/pm_kyga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05E975-8FCE-4485-9638-50AB501FE15C}"/>
              </a:ext>
            </a:extLst>
          </p:cNvPr>
          <p:cNvSpPr txBox="1"/>
          <p:nvPr/>
        </p:nvSpPr>
        <p:spPr>
          <a:xfrm>
            <a:off x="1765300" y="5385300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代码管理仓库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85434" y="10427335"/>
            <a:ext cx="15256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上周任务总结：完成了</a:t>
            </a:r>
            <a:r>
              <a:rPr lang="en-US" altLang="zh-CN" sz="4400" dirty="0"/>
              <a:t>Part7</a:t>
            </a:r>
            <a:r>
              <a:rPr lang="zh-CN" altLang="en-US" sz="4400" dirty="0"/>
              <a:t>最后的部分接口设计文档</a:t>
            </a:r>
          </a:p>
          <a:p>
            <a:r>
              <a:rPr lang="en-US" altLang="zh-CN" sz="4400" dirty="0"/>
              <a:t>		  </a:t>
            </a:r>
            <a:r>
              <a:rPr lang="zh-CN" altLang="en-US" sz="4400" dirty="0"/>
              <a:t>完成</a:t>
            </a:r>
            <a:r>
              <a:rPr lang="en-US" altLang="zh-CN" sz="4400" dirty="0"/>
              <a:t>Part8</a:t>
            </a:r>
            <a:r>
              <a:rPr lang="zh-CN" altLang="en-US" sz="4400" dirty="0"/>
              <a:t>的开发计划及代码管理仓库的创建</a:t>
            </a:r>
            <a:endParaRPr lang="en-US" altLang="zh-CN" sz="4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 dirty="0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610149-6A9D-4E02-83F9-CF1F99FC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28" y="5172622"/>
            <a:ext cx="11994639" cy="26351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4126" y="7613418"/>
            <a:ext cx="173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完成了接口设计文档、开发计划和代码管理仓库的创建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1715433"/>
              </p:ext>
            </p:extLst>
          </p:nvPr>
        </p:nvGraphicFramePr>
        <p:xfrm>
          <a:off x="592558" y="9380112"/>
          <a:ext cx="4909614" cy="1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5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6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图片 25">
            <a:extLst>
              <a:ext uri="{FF2B5EF4-FFF2-40B4-BE49-F238E27FC236}">
                <a16:creationId xmlns:a16="http://schemas.microsoft.com/office/drawing/2014/main" id="{9932D691-436E-4223-8EC2-CD351A77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6" y="3509773"/>
            <a:ext cx="23482674" cy="33482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F190F1B-B421-4589-AF2A-FBB6445C2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0376" y="6858000"/>
            <a:ext cx="5449498" cy="47503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64" y="9188341"/>
            <a:ext cx="12174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详情见输出产物表格</a:t>
            </a:r>
            <a:endParaRPr lang="en-US" altLang="zh-CN" sz="96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1AB88-1A46-4EC2-B093-2ED0DACE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92" y="3657084"/>
            <a:ext cx="11110090" cy="45385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上周存在问题及解决方案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C33BB-0839-43AC-B8C1-6612926C11FC}"/>
              </a:ext>
            </a:extLst>
          </p:cNvPr>
          <p:cNvSpPr txBox="1"/>
          <p:nvPr/>
        </p:nvSpPr>
        <p:spPr>
          <a:xfrm>
            <a:off x="11545668" y="531706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54e640-b649-431f-9756-1a56999d3c3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254</Words>
  <Application>Microsoft Office PowerPoint</Application>
  <PresentationFormat>自定义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阿里巴巴普惠体</vt:lpstr>
      <vt:lpstr>Arial</vt:lpstr>
      <vt:lpstr>阿里巴巴普惠体 Heavy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sj409</cp:lastModifiedBy>
  <cp:revision>160</cp:revision>
  <dcterms:created xsi:type="dcterms:W3CDTF">2019-10-30T13:21:00Z</dcterms:created>
  <dcterms:modified xsi:type="dcterms:W3CDTF">2021-11-14T14:21:13Z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