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309" r:id="rId2"/>
    <p:sldId id="314" r:id="rId3"/>
    <p:sldId id="310" r:id="rId4"/>
    <p:sldId id="315" r:id="rId5"/>
    <p:sldId id="311" r:id="rId6"/>
    <p:sldId id="308" r:id="rId7"/>
    <p:sldId id="312" r:id="rId8"/>
    <p:sldId id="316" r:id="rId9"/>
    <p:sldId id="313" r:id="rId10"/>
  </p:sldIdLst>
  <p:sldSz cx="24384000" cy="13716000"/>
  <p:notesSz cx="6858000" cy="9144000"/>
  <p:defaultTextStyle>
    <a:defPPr>
      <a:defRPr lang="zh-CN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 正文" id="{C7C54599-F949-4154-9070-4886A78B63F0}">
          <p14:sldIdLst>
            <p14:sldId id="309"/>
            <p14:sldId id="314"/>
            <p14:sldId id="310"/>
            <p14:sldId id="315"/>
            <p14:sldId id="311"/>
            <p14:sldId id="308"/>
            <p14:sldId id="312"/>
            <p14:sldId id="316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6268"/>
    <a:srgbClr val="FDFDFD"/>
    <a:srgbClr val="FDDBDD"/>
    <a:srgbClr val="3F3D56"/>
    <a:srgbClr val="FC7563"/>
    <a:srgbClr val="1E6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42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阿里巴巴普惠体" panose="00020600040101010101" pitchFamily="18" charset="-122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阿里巴巴普惠体" panose="00020600040101010101" pitchFamily="18" charset="-122"/>
          <a:ea typeface="+mn-ea"/>
          <a:cs typeface="+mn-cs"/>
        </a:defRPr>
      </a:lvl1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6"/>
          <p:cNvSpPr txBox="1"/>
          <p:nvPr/>
        </p:nvSpPr>
        <p:spPr>
          <a:xfrm>
            <a:off x="2456991" y="4249325"/>
            <a:ext cx="10164526" cy="224676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4000" dirty="0">
                <a:solidFill>
                  <a:schemeClr val="bg2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Illustration</a:t>
            </a:r>
            <a:endParaRPr lang="en-US" sz="14000" dirty="0">
              <a:solidFill>
                <a:schemeClr val="bg2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93053" y="7447766"/>
            <a:ext cx="795109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Project Management Report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8" name="直角三角形 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8" name="TextBox 16"/>
          <p:cNvSpPr txBox="1"/>
          <p:nvPr/>
        </p:nvSpPr>
        <p:spPr>
          <a:xfrm>
            <a:off x="2393053" y="5452965"/>
            <a:ext cx="10439534" cy="169277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10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项目管理汇报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50" name="TextBox 16">
            <a:extLst>
              <a:ext uri="{FF2B5EF4-FFF2-40B4-BE49-F238E27FC236}">
                <a16:creationId xmlns:a16="http://schemas.microsoft.com/office/drawing/2014/main" id="{055F2219-405E-42A2-BB6F-F92BA653EEA0}"/>
              </a:ext>
            </a:extLst>
          </p:cNvPr>
          <p:cNvSpPr txBox="1"/>
          <p:nvPr/>
        </p:nvSpPr>
        <p:spPr>
          <a:xfrm>
            <a:off x="15676899" y="9859313"/>
            <a:ext cx="7664248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汇报人：</a:t>
            </a:r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G1 </a:t>
            </a:r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娄鹏程</a:t>
            </a:r>
            <a:endParaRPr 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/>
          <p:nvPr/>
        </p:nvSpPr>
        <p:spPr>
          <a:xfrm>
            <a:off x="8793920" y="1666874"/>
            <a:ext cx="679616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7200" b="1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CONTENTS</a:t>
            </a:r>
            <a:endParaRPr lang="en-US" sz="7200" b="1" dirty="0">
              <a:solidFill>
                <a:schemeClr val="bg2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3" name="TextBox 16"/>
          <p:cNvSpPr txBox="1"/>
          <p:nvPr/>
        </p:nvSpPr>
        <p:spPr>
          <a:xfrm>
            <a:off x="8793920" y="2195244"/>
            <a:ext cx="6796160" cy="1323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目录</a:t>
            </a:r>
            <a:endParaRPr 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62753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59669" y="9835442"/>
            <a:ext cx="4122056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Summary of last week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18068" y="8321161"/>
            <a:ext cx="3405258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上周总结</a:t>
            </a:r>
            <a:endParaRPr lang="en-US" altLang="zh-CN" sz="4800" b="1" dirty="0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234057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30973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Problems in work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489372" y="8321161"/>
            <a:ext cx="3405258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问题改进</a:t>
            </a:r>
            <a:endParaRPr lang="en-US" altLang="zh-CN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605361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2277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Next week plans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860676" y="8321161"/>
            <a:ext cx="3405258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下周计划</a:t>
            </a:r>
            <a:endParaRPr lang="en-US" altLang="zh-CN" sz="4800" b="1" dirty="0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4869931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11234057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17612539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ONE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277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上周总结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67950" y="9095001"/>
            <a:ext cx="384810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Summary of last week</a:t>
            </a: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E49BC36-2513-4108-9425-721DF76F07D2}"/>
              </a:ext>
            </a:extLst>
          </p:cNvPr>
          <p:cNvSpPr txBox="1"/>
          <p:nvPr/>
        </p:nvSpPr>
        <p:spPr>
          <a:xfrm>
            <a:off x="7936113" y="1108628"/>
            <a:ext cx="851177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上周计划任务完成情况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E3702D7-D821-486D-8324-A281C6A5BD58}"/>
              </a:ext>
            </a:extLst>
          </p:cNvPr>
          <p:cNvSpPr txBox="1"/>
          <p:nvPr/>
        </p:nvSpPr>
        <p:spPr>
          <a:xfrm>
            <a:off x="964045" y="9885060"/>
            <a:ext cx="22455910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上周任务总结：</a:t>
            </a:r>
            <a:endParaRPr lang="en-US" altLang="zh-CN" sz="2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1</a:t>
            </a:r>
            <a:r>
              <a:rPr lang="zh-CN" altLang="en-US" sz="2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、完成初始需求沟通（</a:t>
            </a:r>
            <a:r>
              <a:rPr lang="en-US" altLang="zh-CN" sz="2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part1</a:t>
            </a:r>
            <a:r>
              <a:rPr lang="zh-CN" altLang="en-US" sz="2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）、具体需求沟通（</a:t>
            </a:r>
            <a:r>
              <a:rPr lang="en-US" altLang="zh-CN" sz="2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part2</a:t>
            </a:r>
            <a:r>
              <a:rPr lang="zh-CN" altLang="en-US" sz="2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）、系统及需求分析和架构设计</a:t>
            </a:r>
            <a:r>
              <a:rPr lang="en-US" altLang="zh-CN" sz="2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(part3)</a:t>
            </a:r>
            <a:r>
              <a:rPr lang="zh-CN" altLang="en-US" sz="2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2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2</a:t>
            </a:r>
            <a:r>
              <a:rPr lang="zh-CN" altLang="en-US" sz="2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、干系人管理更新（</a:t>
            </a:r>
            <a:r>
              <a:rPr lang="en-US" altLang="zh-CN" sz="2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part2.1</a:t>
            </a:r>
            <a:r>
              <a:rPr lang="zh-CN" altLang="en-US" sz="2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）及沟通记录文档更新（</a:t>
            </a:r>
            <a:r>
              <a:rPr lang="en-US" altLang="zh-CN" sz="2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part2.2</a:t>
            </a:r>
            <a:r>
              <a:rPr lang="zh-CN" altLang="en-US" sz="2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）无输出产物。</a:t>
            </a:r>
            <a:endParaRPr lang="en-US" altLang="zh-CN" sz="2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2741109-0BE9-4097-A4DF-0BA545F0D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9384"/>
            <a:ext cx="24384000" cy="73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572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TWO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277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问题改进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793920" y="9095001"/>
            <a:ext cx="679616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Problems in work and how to improve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2376268" y="1309561"/>
            <a:ext cx="9520197" cy="11096878"/>
          </a:xfrm>
          <a:prstGeom prst="roundRect">
            <a:avLst>
              <a:gd name="adj" fmla="val 7312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F3D56"/>
              </a:solidFill>
              <a:latin typeface="阿里巴巴普惠体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41512" y="4384873"/>
            <a:ext cx="8657198" cy="4846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、任务计划时间安排经验不足，时间安排不合理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、任务进度失控，超出计划时间，存在风险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、缺乏项目管理经验，与客户缺乏沟通，项目需求清晰度不足，对项目了解不足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、文档更新不够及时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、最终产物尚未给客户确认，存在巨大风险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1512" y="3526489"/>
            <a:ext cx="519741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完成任务过程中存在的问题</a:t>
            </a:r>
            <a:endParaRPr lang="en-US" altLang="zh-CN" sz="32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41512" y="2093789"/>
            <a:ext cx="2211919" cy="143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7200" b="1" dirty="0">
                <a:solidFill>
                  <a:srgbClr val="3F3D5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01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12192000" y="1309561"/>
            <a:ext cx="9698975" cy="11049587"/>
          </a:xfrm>
          <a:prstGeom prst="roundRect">
            <a:avLst>
              <a:gd name="adj" fmla="val 4584"/>
            </a:avLst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533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703430" y="4384873"/>
            <a:ext cx="7822289" cy="292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、请教学长、老师，了解更多项目管理与任务计划时间安排的经验</a:t>
            </a:r>
            <a:endParaRPr lang="en-US" altLang="zh-CN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、积极与客户进行沟通</a:t>
            </a:r>
            <a:endParaRPr lang="en-US" altLang="zh-CN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、固定每周开会时间，会后及时提交文档</a:t>
            </a:r>
            <a:endParaRPr lang="en-US" altLang="zh-CN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703430" y="3508536"/>
            <a:ext cx="2464551" cy="688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改进方法</a:t>
            </a:r>
            <a:endParaRPr lang="en-US" altLang="zh-CN" sz="32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783069" y="2093789"/>
            <a:ext cx="2211919" cy="143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72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02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7543800" y="3601746"/>
            <a:ext cx="92964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THREE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277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下周计划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93920" y="9095001"/>
            <a:ext cx="679616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Next week plans</a:t>
            </a: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76704" cy="115328"/>
            <a:chOff x="21922107" y="12890500"/>
            <a:chExt cx="1476704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0B7DBD-0BED-46EB-BEE3-552E052D2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9316"/>
            <a:ext cx="24384000" cy="47456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2613D4B-8280-4615-84B6-8AE6CC35ECB7}"/>
              </a:ext>
            </a:extLst>
          </p:cNvPr>
          <p:cNvSpPr txBox="1"/>
          <p:nvPr/>
        </p:nvSpPr>
        <p:spPr>
          <a:xfrm>
            <a:off x="9833800" y="1516132"/>
            <a:ext cx="47164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下周计划任务</a:t>
            </a:r>
          </a:p>
        </p:txBody>
      </p:sp>
    </p:spTree>
    <p:extLst>
      <p:ext uri="{BB962C8B-B14F-4D97-AF65-F5344CB8AC3E}">
        <p14:creationId xmlns:p14="http://schemas.microsoft.com/office/powerpoint/2010/main" val="1422085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6"/>
          <p:cNvSpPr txBox="1"/>
          <p:nvPr/>
        </p:nvSpPr>
        <p:spPr>
          <a:xfrm>
            <a:off x="2456991" y="4063050"/>
            <a:ext cx="10164526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5000">
                <a:solidFill>
                  <a:schemeClr val="bg2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THANK</a:t>
            </a:r>
            <a:endParaRPr lang="en-US" sz="15000" dirty="0">
              <a:solidFill>
                <a:schemeClr val="bg2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393053" y="9390386"/>
            <a:ext cx="2777528" cy="1037102"/>
          </a:xfrm>
          <a:prstGeom prst="roundRect">
            <a:avLst>
              <a:gd name="adj" fmla="val 50000"/>
            </a:avLst>
          </a:prstGeom>
          <a:solidFill>
            <a:srgbClr val="F56268"/>
          </a:solidFill>
          <a:ln w="3175">
            <a:miter lim="400000"/>
          </a:ln>
          <a:effectLst>
            <a:outerShdw blurRad="533400" dist="317500" dir="5400000" sx="90000" sy="90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en-US" altLang="zh-CN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End</a:t>
            </a:r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93053" y="7722808"/>
            <a:ext cx="852103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thanks for watching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8" name="直角三角形 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8" name="TextBox 16"/>
          <p:cNvSpPr txBox="1"/>
          <p:nvPr/>
        </p:nvSpPr>
        <p:spPr>
          <a:xfrm>
            <a:off x="2393053" y="5452965"/>
            <a:ext cx="10439534" cy="20159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1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感谢观看</a:t>
            </a:r>
            <a:endParaRPr lang="en-US" sz="125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3198233" y="3126007"/>
            <a:ext cx="10200840" cy="7833015"/>
            <a:chOff x="13198233" y="3126007"/>
            <a:chExt cx="10200840" cy="7833015"/>
          </a:xfrm>
        </p:grpSpPr>
        <p:sp>
          <p:nvSpPr>
            <p:cNvPr id="48" name="矩形 47"/>
            <p:cNvSpPr/>
            <p:nvPr/>
          </p:nvSpPr>
          <p:spPr>
            <a:xfrm>
              <a:off x="22615265" y="9186148"/>
              <a:ext cx="783808" cy="529073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0635609" y="3126007"/>
              <a:ext cx="517805" cy="349520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9898269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21198803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22343640" y="10880303"/>
              <a:ext cx="604473" cy="62965"/>
            </a:xfrm>
            <a:custGeom>
              <a:avLst/>
              <a:gdLst>
                <a:gd name="connsiteX0" fmla="*/ 546190 w 546189"/>
                <a:gd name="connsiteY0" fmla="*/ 28447 h 56894"/>
                <a:gd name="connsiteX1" fmla="*/ 273095 w 546189"/>
                <a:gd name="connsiteY1" fmla="*/ 56894 h 56894"/>
                <a:gd name="connsiteX2" fmla="*/ 0 w 546189"/>
                <a:gd name="connsiteY2" fmla="*/ 28447 h 56894"/>
                <a:gd name="connsiteX3" fmla="*/ 273095 w 546189"/>
                <a:gd name="connsiteY3" fmla="*/ 0 h 56894"/>
                <a:gd name="connsiteX4" fmla="*/ 546190 w 546189"/>
                <a:gd name="connsiteY4" fmla="*/ 28447 h 5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89" h="56894">
                  <a:moveTo>
                    <a:pt x="546190" y="28447"/>
                  </a:moveTo>
                  <a:cubicBezTo>
                    <a:pt x="546190" y="44159"/>
                    <a:pt x="423921" y="56894"/>
                    <a:pt x="273095" y="56894"/>
                  </a:cubicBezTo>
                  <a:cubicBezTo>
                    <a:pt x="122269" y="56894"/>
                    <a:pt x="0" y="44158"/>
                    <a:pt x="0" y="28447"/>
                  </a:cubicBezTo>
                  <a:cubicBezTo>
                    <a:pt x="0" y="12736"/>
                    <a:pt x="122269" y="0"/>
                    <a:pt x="273095" y="0"/>
                  </a:cubicBezTo>
                  <a:cubicBezTo>
                    <a:pt x="423921" y="0"/>
                    <a:pt x="546190" y="12737"/>
                    <a:pt x="546190" y="2844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22545131" y="9989604"/>
              <a:ext cx="187715" cy="913022"/>
            </a:xfrm>
            <a:custGeom>
              <a:avLst/>
              <a:gdLst>
                <a:gd name="connsiteX0" fmla="*/ 169058 w 169615"/>
                <a:gd name="connsiteY0" fmla="*/ 611385 h 824988"/>
                <a:gd name="connsiteX1" fmla="*/ 133774 w 169615"/>
                <a:gd name="connsiteY1" fmla="*/ 820184 h 824988"/>
                <a:gd name="connsiteX2" fmla="*/ 132252 w 169615"/>
                <a:gd name="connsiteY2" fmla="*/ 824867 h 824988"/>
                <a:gd name="connsiteX3" fmla="*/ 577 w 169615"/>
                <a:gd name="connsiteY3" fmla="*/ 824867 h 824988"/>
                <a:gd name="connsiteX4" fmla="*/ 999 w 169615"/>
                <a:gd name="connsiteY4" fmla="*/ 820185 h 824988"/>
                <a:gd name="connsiteX5" fmla="*/ -126 w 169615"/>
                <a:gd name="connsiteY5" fmla="*/ -121 h 824988"/>
                <a:gd name="connsiteX6" fmla="*/ 169058 w 169615"/>
                <a:gd name="connsiteY6" fmla="*/ 611385 h 82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615" h="824988">
                  <a:moveTo>
                    <a:pt x="169058" y="611385"/>
                  </a:moveTo>
                  <a:cubicBezTo>
                    <a:pt x="167160" y="682297"/>
                    <a:pt x="155282" y="752587"/>
                    <a:pt x="133774" y="820184"/>
                  </a:cubicBezTo>
                  <a:cubicBezTo>
                    <a:pt x="133283" y="821753"/>
                    <a:pt x="132767" y="823299"/>
                    <a:pt x="132252" y="824867"/>
                  </a:cubicBezTo>
                  <a:lnTo>
                    <a:pt x="577" y="824867"/>
                  </a:lnTo>
                  <a:cubicBezTo>
                    <a:pt x="717" y="823463"/>
                    <a:pt x="858" y="821894"/>
                    <a:pt x="999" y="820185"/>
                  </a:cubicBezTo>
                  <a:cubicBezTo>
                    <a:pt x="9778" y="719250"/>
                    <a:pt x="60397" y="104934"/>
                    <a:pt x="-126" y="-121"/>
                  </a:cubicBezTo>
                  <a:cubicBezTo>
                    <a:pt x="5166" y="8401"/>
                    <a:pt x="179267" y="290671"/>
                    <a:pt x="169058" y="61138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22608330" y="10404320"/>
              <a:ext cx="227180" cy="498306"/>
            </a:xfrm>
            <a:custGeom>
              <a:avLst/>
              <a:gdLst>
                <a:gd name="connsiteX0" fmla="*/ 102074 w 205275"/>
                <a:gd name="connsiteY0" fmla="*/ 445456 h 450259"/>
                <a:gd name="connsiteX1" fmla="*/ 98656 w 205275"/>
                <a:gd name="connsiteY1" fmla="*/ 450139 h 450259"/>
                <a:gd name="connsiteX2" fmla="*/ -126 w 205275"/>
                <a:gd name="connsiteY2" fmla="*/ 450139 h 450259"/>
                <a:gd name="connsiteX3" fmla="*/ 2497 w 205275"/>
                <a:gd name="connsiteY3" fmla="*/ 445456 h 450259"/>
                <a:gd name="connsiteX4" fmla="*/ 111954 w 205275"/>
                <a:gd name="connsiteY4" fmla="*/ 236657 h 450259"/>
                <a:gd name="connsiteX5" fmla="*/ 200619 w 205275"/>
                <a:gd name="connsiteY5" fmla="*/ -121 h 450259"/>
                <a:gd name="connsiteX6" fmla="*/ 102074 w 205275"/>
                <a:gd name="connsiteY6" fmla="*/ 445456 h 45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75" h="450259">
                  <a:moveTo>
                    <a:pt x="102074" y="445456"/>
                  </a:moveTo>
                  <a:cubicBezTo>
                    <a:pt x="100973" y="447025"/>
                    <a:pt x="99825" y="448594"/>
                    <a:pt x="98656" y="450139"/>
                  </a:cubicBezTo>
                  <a:lnTo>
                    <a:pt x="-126" y="450139"/>
                  </a:lnTo>
                  <a:cubicBezTo>
                    <a:pt x="624" y="448804"/>
                    <a:pt x="1491" y="447236"/>
                    <a:pt x="2497" y="445456"/>
                  </a:cubicBezTo>
                  <a:cubicBezTo>
                    <a:pt x="18816" y="416003"/>
                    <a:pt x="67118" y="327945"/>
                    <a:pt x="111954" y="236657"/>
                  </a:cubicBezTo>
                  <a:cubicBezTo>
                    <a:pt x="160138" y="138556"/>
                    <a:pt x="204342" y="36732"/>
                    <a:pt x="200619" y="-121"/>
                  </a:cubicBezTo>
                  <a:cubicBezTo>
                    <a:pt x="201767" y="8191"/>
                    <a:pt x="235108" y="261569"/>
                    <a:pt x="102074" y="44545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3572232" y="4019342"/>
              <a:ext cx="6799899" cy="4384275"/>
            </a:xfrm>
            <a:custGeom>
              <a:avLst/>
              <a:gdLst>
                <a:gd name="connsiteX0" fmla="*/ 6071904 w 6144247"/>
                <a:gd name="connsiteY0" fmla="*/ 3961419 h 3961539"/>
                <a:gd name="connsiteX1" fmla="*/ 72093 w 6144247"/>
                <a:gd name="connsiteY1" fmla="*/ 3961419 h 3961539"/>
                <a:gd name="connsiteX2" fmla="*/ -126 w 6144247"/>
                <a:gd name="connsiteY2" fmla="*/ 3889200 h 3961539"/>
                <a:gd name="connsiteX3" fmla="*/ -126 w 6144247"/>
                <a:gd name="connsiteY3" fmla="*/ 72093 h 3961539"/>
                <a:gd name="connsiteX4" fmla="*/ 72093 w 6144247"/>
                <a:gd name="connsiteY4" fmla="*/ -121 h 3961539"/>
                <a:gd name="connsiteX5" fmla="*/ 6071904 w 6144247"/>
                <a:gd name="connsiteY5" fmla="*/ -121 h 3961539"/>
                <a:gd name="connsiteX6" fmla="*/ 6144122 w 6144247"/>
                <a:gd name="connsiteY6" fmla="*/ 72093 h 3961539"/>
                <a:gd name="connsiteX7" fmla="*/ 6144123 w 6144247"/>
                <a:gd name="connsiteY7" fmla="*/ 3889200 h 3961539"/>
                <a:gd name="connsiteX8" fmla="*/ 6071904 w 6144247"/>
                <a:gd name="connsiteY8" fmla="*/ 3961419 h 3961539"/>
                <a:gd name="connsiteX9" fmla="*/ 72093 w 6144247"/>
                <a:gd name="connsiteY9" fmla="*/ 28454 h 3961539"/>
                <a:gd name="connsiteX10" fmla="*/ 28449 w 6144247"/>
                <a:gd name="connsiteY10" fmla="*/ 72093 h 3961539"/>
                <a:gd name="connsiteX11" fmla="*/ 28449 w 6144247"/>
                <a:gd name="connsiteY11" fmla="*/ 3889200 h 3961539"/>
                <a:gd name="connsiteX12" fmla="*/ 72093 w 6144247"/>
                <a:gd name="connsiteY12" fmla="*/ 3932843 h 3961539"/>
                <a:gd name="connsiteX13" fmla="*/ 6071904 w 6144247"/>
                <a:gd name="connsiteY13" fmla="*/ 3932844 h 3961539"/>
                <a:gd name="connsiteX14" fmla="*/ 6115547 w 6144247"/>
                <a:gd name="connsiteY14" fmla="*/ 3889200 h 3961539"/>
                <a:gd name="connsiteX15" fmla="*/ 6115548 w 6144247"/>
                <a:gd name="connsiteY15" fmla="*/ 72093 h 3961539"/>
                <a:gd name="connsiteX16" fmla="*/ 6071904 w 6144247"/>
                <a:gd name="connsiteY16" fmla="*/ 28454 h 396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44247" h="3961539">
                  <a:moveTo>
                    <a:pt x="6071904" y="3961419"/>
                  </a:moveTo>
                  <a:lnTo>
                    <a:pt x="72093" y="3961419"/>
                  </a:lnTo>
                  <a:cubicBezTo>
                    <a:pt x="32227" y="3961373"/>
                    <a:pt x="-80" y="3929067"/>
                    <a:pt x="-126" y="3889200"/>
                  </a:cubicBezTo>
                  <a:lnTo>
                    <a:pt x="-126" y="72093"/>
                  </a:lnTo>
                  <a:cubicBezTo>
                    <a:pt x="-80" y="32228"/>
                    <a:pt x="32227" y="-77"/>
                    <a:pt x="72093" y="-121"/>
                  </a:cubicBezTo>
                  <a:lnTo>
                    <a:pt x="6071904" y="-121"/>
                  </a:lnTo>
                  <a:cubicBezTo>
                    <a:pt x="6111769" y="-77"/>
                    <a:pt x="6144076" y="32228"/>
                    <a:pt x="6144122" y="72093"/>
                  </a:cubicBezTo>
                  <a:lnTo>
                    <a:pt x="6144123" y="3889200"/>
                  </a:lnTo>
                  <a:cubicBezTo>
                    <a:pt x="6144077" y="3929066"/>
                    <a:pt x="6111770" y="3961373"/>
                    <a:pt x="6071904" y="3961419"/>
                  </a:cubicBezTo>
                  <a:close/>
                  <a:moveTo>
                    <a:pt x="72093" y="28454"/>
                  </a:moveTo>
                  <a:cubicBezTo>
                    <a:pt x="48002" y="28480"/>
                    <a:pt x="28478" y="48002"/>
                    <a:pt x="28449" y="72093"/>
                  </a:cubicBezTo>
                  <a:lnTo>
                    <a:pt x="28449" y="3889200"/>
                  </a:lnTo>
                  <a:cubicBezTo>
                    <a:pt x="28478" y="3913291"/>
                    <a:pt x="48001" y="3932815"/>
                    <a:pt x="72093" y="3932843"/>
                  </a:cubicBezTo>
                  <a:lnTo>
                    <a:pt x="6071904" y="3932844"/>
                  </a:lnTo>
                  <a:cubicBezTo>
                    <a:pt x="6095995" y="3932815"/>
                    <a:pt x="6115518" y="3913292"/>
                    <a:pt x="6115547" y="3889200"/>
                  </a:cubicBezTo>
                  <a:lnTo>
                    <a:pt x="6115548" y="72093"/>
                  </a:lnTo>
                  <a:cubicBezTo>
                    <a:pt x="6115519" y="48002"/>
                    <a:pt x="6095995" y="28480"/>
                    <a:pt x="6071904" y="284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14989012" y="4642136"/>
              <a:ext cx="3648453" cy="3138684"/>
            </a:xfrm>
            <a:custGeom>
              <a:avLst/>
              <a:gdLst>
                <a:gd name="connsiteX0" fmla="*/ 3237654 w 3296666"/>
                <a:gd name="connsiteY0" fmla="*/ -121 h 2836049"/>
                <a:gd name="connsiteX1" fmla="*/ 58761 w 3296666"/>
                <a:gd name="connsiteY1" fmla="*/ -121 h 2836049"/>
                <a:gd name="connsiteX2" fmla="*/ -126 w 3296666"/>
                <a:gd name="connsiteY2" fmla="*/ 58766 h 2836049"/>
                <a:gd name="connsiteX3" fmla="*/ -126 w 3296666"/>
                <a:gd name="connsiteY3" fmla="*/ 2777041 h 2836049"/>
                <a:gd name="connsiteX4" fmla="*/ 58761 w 3296666"/>
                <a:gd name="connsiteY4" fmla="*/ 2835928 h 2836049"/>
                <a:gd name="connsiteX5" fmla="*/ 3237654 w 3296666"/>
                <a:gd name="connsiteY5" fmla="*/ 2835928 h 2836049"/>
                <a:gd name="connsiteX6" fmla="*/ 3296541 w 3296666"/>
                <a:gd name="connsiteY6" fmla="*/ 2777041 h 2836049"/>
                <a:gd name="connsiteX7" fmla="*/ 3296541 w 3296666"/>
                <a:gd name="connsiteY7" fmla="*/ 58766 h 2836049"/>
                <a:gd name="connsiteX8" fmla="*/ 3237654 w 3296666"/>
                <a:gd name="connsiteY8" fmla="*/ -121 h 2836049"/>
                <a:gd name="connsiteX9" fmla="*/ 3272942 w 3296666"/>
                <a:gd name="connsiteY9" fmla="*/ 2777041 h 2836049"/>
                <a:gd name="connsiteX10" fmla="*/ 3237654 w 3296666"/>
                <a:gd name="connsiteY10" fmla="*/ 2812440 h 2836049"/>
                <a:gd name="connsiteX11" fmla="*/ 58761 w 3296666"/>
                <a:gd name="connsiteY11" fmla="*/ 2812440 h 2836049"/>
                <a:gd name="connsiteX12" fmla="*/ 23474 w 3296666"/>
                <a:gd name="connsiteY12" fmla="*/ 2777041 h 2836049"/>
                <a:gd name="connsiteX13" fmla="*/ 23474 w 3296666"/>
                <a:gd name="connsiteY13" fmla="*/ 58766 h 2836049"/>
                <a:gd name="connsiteX14" fmla="*/ 58761 w 3296666"/>
                <a:gd name="connsiteY14" fmla="*/ 23368 h 2836049"/>
                <a:gd name="connsiteX15" fmla="*/ 3237654 w 3296666"/>
                <a:gd name="connsiteY15" fmla="*/ 23368 h 2836049"/>
                <a:gd name="connsiteX16" fmla="*/ 3272942 w 3296666"/>
                <a:gd name="connsiteY16" fmla="*/ 58766 h 283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96666" h="2836049">
                  <a:moveTo>
                    <a:pt x="3237654" y="-121"/>
                  </a:moveTo>
                  <a:lnTo>
                    <a:pt x="58761" y="-121"/>
                  </a:lnTo>
                  <a:cubicBezTo>
                    <a:pt x="26252" y="-88"/>
                    <a:pt x="-93" y="26258"/>
                    <a:pt x="-126" y="58766"/>
                  </a:cubicBezTo>
                  <a:lnTo>
                    <a:pt x="-126" y="2777041"/>
                  </a:lnTo>
                  <a:cubicBezTo>
                    <a:pt x="-93" y="2809550"/>
                    <a:pt x="26252" y="2835896"/>
                    <a:pt x="58761" y="2835928"/>
                  </a:cubicBezTo>
                  <a:lnTo>
                    <a:pt x="3237654" y="2835928"/>
                  </a:lnTo>
                  <a:cubicBezTo>
                    <a:pt x="3270163" y="2835896"/>
                    <a:pt x="3296509" y="2809550"/>
                    <a:pt x="3296541" y="2777041"/>
                  </a:cubicBezTo>
                  <a:lnTo>
                    <a:pt x="3296541" y="58766"/>
                  </a:lnTo>
                  <a:cubicBezTo>
                    <a:pt x="3296509" y="26257"/>
                    <a:pt x="3270163" y="-88"/>
                    <a:pt x="3237654" y="-121"/>
                  </a:cubicBezTo>
                  <a:close/>
                  <a:moveTo>
                    <a:pt x="3272942" y="2777041"/>
                  </a:moveTo>
                  <a:cubicBezTo>
                    <a:pt x="3272933" y="2796544"/>
                    <a:pt x="3257157" y="2812370"/>
                    <a:pt x="3237654" y="2812440"/>
                  </a:cubicBezTo>
                  <a:lnTo>
                    <a:pt x="58761" y="2812440"/>
                  </a:lnTo>
                  <a:cubicBezTo>
                    <a:pt x="39242" y="2812408"/>
                    <a:pt x="23444" y="2796560"/>
                    <a:pt x="23474" y="2777041"/>
                  </a:cubicBezTo>
                  <a:lnTo>
                    <a:pt x="23474" y="58766"/>
                  </a:lnTo>
                  <a:cubicBezTo>
                    <a:pt x="23444" y="39247"/>
                    <a:pt x="39242" y="23399"/>
                    <a:pt x="58761" y="23368"/>
                  </a:cubicBezTo>
                  <a:lnTo>
                    <a:pt x="3237654" y="23368"/>
                  </a:lnTo>
                  <a:cubicBezTo>
                    <a:pt x="3257157" y="23438"/>
                    <a:pt x="3272933" y="39263"/>
                    <a:pt x="3272942" y="5876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15335490" y="6980360"/>
              <a:ext cx="530761" cy="530874"/>
            </a:xfrm>
            <a:custGeom>
              <a:avLst/>
              <a:gdLst>
                <a:gd name="connsiteX0" fmla="*/ 479460 w 479585"/>
                <a:gd name="connsiteY0" fmla="*/ 239823 h 479687"/>
                <a:gd name="connsiteX1" fmla="*/ 479129 w 479585"/>
                <a:gd name="connsiteY1" fmla="*/ 252284 h 479687"/>
                <a:gd name="connsiteX2" fmla="*/ 227155 w 479585"/>
                <a:gd name="connsiteY2" fmla="*/ 479234 h 479687"/>
                <a:gd name="connsiteX3" fmla="*/ 205 w 479585"/>
                <a:gd name="connsiteY3" fmla="*/ 252284 h 479687"/>
                <a:gd name="connsiteX4" fmla="*/ -126 w 479585"/>
                <a:gd name="connsiteY4" fmla="*/ 239823 h 479687"/>
                <a:gd name="connsiteX5" fmla="*/ 239516 w 479585"/>
                <a:gd name="connsiteY5" fmla="*/ -121 h 479687"/>
                <a:gd name="connsiteX6" fmla="*/ 479460 w 479585"/>
                <a:gd name="connsiteY6" fmla="*/ 239521 h 479687"/>
                <a:gd name="connsiteX7" fmla="*/ 479460 w 479585"/>
                <a:gd name="connsiteY7" fmla="*/ 239823 h 47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585" h="479687">
                  <a:moveTo>
                    <a:pt x="479460" y="239823"/>
                  </a:moveTo>
                  <a:cubicBezTo>
                    <a:pt x="479460" y="244014"/>
                    <a:pt x="479349" y="248204"/>
                    <a:pt x="479129" y="252284"/>
                  </a:cubicBezTo>
                  <a:cubicBezTo>
                    <a:pt x="472218" y="384535"/>
                    <a:pt x="359406" y="486144"/>
                    <a:pt x="227155" y="479234"/>
                  </a:cubicBezTo>
                  <a:cubicBezTo>
                    <a:pt x="104565" y="472829"/>
                    <a:pt x="6610" y="374874"/>
                    <a:pt x="205" y="252284"/>
                  </a:cubicBezTo>
                  <a:cubicBezTo>
                    <a:pt x="-16" y="248204"/>
                    <a:pt x="-126" y="244013"/>
                    <a:pt x="-126" y="239823"/>
                  </a:cubicBezTo>
                  <a:cubicBezTo>
                    <a:pt x="-209" y="107389"/>
                    <a:pt x="107082" y="-37"/>
                    <a:pt x="239516" y="-121"/>
                  </a:cubicBezTo>
                  <a:cubicBezTo>
                    <a:pt x="371950" y="-204"/>
                    <a:pt x="479376" y="107087"/>
                    <a:pt x="479460" y="239521"/>
                  </a:cubicBezTo>
                  <a:cubicBezTo>
                    <a:pt x="479460" y="239622"/>
                    <a:pt x="479460" y="239722"/>
                    <a:pt x="479460" y="239823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16169533" y="7068947"/>
              <a:ext cx="2173558" cy="88480"/>
            </a:xfrm>
            <a:custGeom>
              <a:avLst/>
              <a:gdLst>
                <a:gd name="connsiteX0" fmla="*/ 1923944 w 1963982"/>
                <a:gd name="connsiteY0" fmla="*/ -121 h 79949"/>
                <a:gd name="connsiteX1" fmla="*/ 39787 w 1963982"/>
                <a:gd name="connsiteY1" fmla="*/ -121 h 79949"/>
                <a:gd name="connsiteX2" fmla="*/ -126 w 1963982"/>
                <a:gd name="connsiteY2" fmla="*/ 39916 h 79949"/>
                <a:gd name="connsiteX3" fmla="*/ 39787 w 1963982"/>
                <a:gd name="connsiteY3" fmla="*/ 79829 h 79949"/>
                <a:gd name="connsiteX4" fmla="*/ 1923944 w 1963982"/>
                <a:gd name="connsiteY4" fmla="*/ 79829 h 79949"/>
                <a:gd name="connsiteX5" fmla="*/ 1963857 w 1963982"/>
                <a:gd name="connsiteY5" fmla="*/ 39792 h 79949"/>
                <a:gd name="connsiteX6" fmla="*/ 1923944 w 1963982"/>
                <a:gd name="connsiteY6" fmla="*/ -121 h 7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982" h="79949">
                  <a:moveTo>
                    <a:pt x="1923944" y="-121"/>
                  </a:moveTo>
                  <a:lnTo>
                    <a:pt x="39787" y="-121"/>
                  </a:lnTo>
                  <a:cubicBezTo>
                    <a:pt x="17710" y="-87"/>
                    <a:pt x="-160" y="17838"/>
                    <a:pt x="-126" y="39916"/>
                  </a:cubicBezTo>
                  <a:cubicBezTo>
                    <a:pt x="-92" y="61945"/>
                    <a:pt x="17758" y="79795"/>
                    <a:pt x="39787" y="79829"/>
                  </a:cubicBezTo>
                  <a:lnTo>
                    <a:pt x="1923944" y="79829"/>
                  </a:lnTo>
                  <a:cubicBezTo>
                    <a:pt x="1946021" y="79795"/>
                    <a:pt x="1963891" y="61870"/>
                    <a:pt x="1963857" y="39792"/>
                  </a:cubicBezTo>
                  <a:cubicBezTo>
                    <a:pt x="1963823" y="17763"/>
                    <a:pt x="1945973" y="-87"/>
                    <a:pt x="1923944" y="-1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16169526" y="7334389"/>
              <a:ext cx="985613" cy="88359"/>
            </a:xfrm>
            <a:custGeom>
              <a:avLst/>
              <a:gdLst>
                <a:gd name="connsiteX0" fmla="*/ 850535 w 890579"/>
                <a:gd name="connsiteY0" fmla="*/ -121 h 79839"/>
                <a:gd name="connsiteX1" fmla="*/ 39794 w 890579"/>
                <a:gd name="connsiteY1" fmla="*/ -121 h 79839"/>
                <a:gd name="connsiteX2" fmla="*/ -126 w 890579"/>
                <a:gd name="connsiteY2" fmla="*/ 39799 h 79839"/>
                <a:gd name="connsiteX3" fmla="*/ 39794 w 890579"/>
                <a:gd name="connsiteY3" fmla="*/ 79718 h 79839"/>
                <a:gd name="connsiteX4" fmla="*/ 850535 w 890579"/>
                <a:gd name="connsiteY4" fmla="*/ 79718 h 79839"/>
                <a:gd name="connsiteX5" fmla="*/ 890454 w 890579"/>
                <a:gd name="connsiteY5" fmla="*/ 39799 h 79839"/>
                <a:gd name="connsiteX6" fmla="*/ 850535 w 890579"/>
                <a:gd name="connsiteY6" fmla="*/ -121 h 7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0579" h="79839">
                  <a:moveTo>
                    <a:pt x="850535" y="-121"/>
                  </a:moveTo>
                  <a:lnTo>
                    <a:pt x="39794" y="-121"/>
                  </a:lnTo>
                  <a:cubicBezTo>
                    <a:pt x="17747" y="-121"/>
                    <a:pt x="-126" y="17752"/>
                    <a:pt x="-126" y="39799"/>
                  </a:cubicBezTo>
                  <a:cubicBezTo>
                    <a:pt x="-126" y="61846"/>
                    <a:pt x="17747" y="79718"/>
                    <a:pt x="39794" y="79718"/>
                  </a:cubicBezTo>
                  <a:lnTo>
                    <a:pt x="850535" y="79718"/>
                  </a:lnTo>
                  <a:cubicBezTo>
                    <a:pt x="872582" y="79718"/>
                    <a:pt x="890454" y="61845"/>
                    <a:pt x="890454" y="39799"/>
                  </a:cubicBezTo>
                  <a:cubicBezTo>
                    <a:pt x="890454" y="17752"/>
                    <a:pt x="872582" y="-121"/>
                    <a:pt x="850535" y="-12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15815723" y="5048169"/>
              <a:ext cx="3666701" cy="1692537"/>
            </a:xfrm>
            <a:custGeom>
              <a:avLst/>
              <a:gdLst>
                <a:gd name="connsiteX0" fmla="*/ 3245887 w 3313154"/>
                <a:gd name="connsiteY0" fmla="*/ 1529221 h 1529341"/>
                <a:gd name="connsiteX1" fmla="*/ 67017 w 3313154"/>
                <a:gd name="connsiteY1" fmla="*/ 1529221 h 1529341"/>
                <a:gd name="connsiteX2" fmla="*/ -126 w 3313154"/>
                <a:gd name="connsiteY2" fmla="*/ 1462075 h 1529341"/>
                <a:gd name="connsiteX3" fmla="*/ -126 w 3313154"/>
                <a:gd name="connsiteY3" fmla="*/ 67022 h 1529341"/>
                <a:gd name="connsiteX4" fmla="*/ 67017 w 3313154"/>
                <a:gd name="connsiteY4" fmla="*/ -121 h 1529341"/>
                <a:gd name="connsiteX5" fmla="*/ 3245887 w 3313154"/>
                <a:gd name="connsiteY5" fmla="*/ -121 h 1529341"/>
                <a:gd name="connsiteX6" fmla="*/ 3313029 w 3313154"/>
                <a:gd name="connsiteY6" fmla="*/ 67021 h 1529341"/>
                <a:gd name="connsiteX7" fmla="*/ 3313029 w 3313154"/>
                <a:gd name="connsiteY7" fmla="*/ 1462075 h 1529341"/>
                <a:gd name="connsiteX8" fmla="*/ 3245887 w 3313154"/>
                <a:gd name="connsiteY8" fmla="*/ 1529221 h 15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54" h="1529341">
                  <a:moveTo>
                    <a:pt x="3245887" y="1529221"/>
                  </a:moveTo>
                  <a:lnTo>
                    <a:pt x="67017" y="1529221"/>
                  </a:lnTo>
                  <a:cubicBezTo>
                    <a:pt x="29951" y="1529178"/>
                    <a:pt x="-85" y="1499140"/>
                    <a:pt x="-126" y="1462075"/>
                  </a:cubicBezTo>
                  <a:lnTo>
                    <a:pt x="-126" y="67022"/>
                  </a:lnTo>
                  <a:cubicBezTo>
                    <a:pt x="-83" y="29957"/>
                    <a:pt x="29952" y="-79"/>
                    <a:pt x="67017" y="-121"/>
                  </a:cubicBezTo>
                  <a:lnTo>
                    <a:pt x="3245887" y="-121"/>
                  </a:lnTo>
                  <a:cubicBezTo>
                    <a:pt x="3282951" y="-78"/>
                    <a:pt x="3312986" y="29958"/>
                    <a:pt x="3313029" y="67021"/>
                  </a:cubicBezTo>
                  <a:lnTo>
                    <a:pt x="3313029" y="1462075"/>
                  </a:lnTo>
                  <a:cubicBezTo>
                    <a:pt x="3312988" y="1499140"/>
                    <a:pt x="3282952" y="1529178"/>
                    <a:pt x="3245887" y="15292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16562257" y="5595472"/>
              <a:ext cx="2173631" cy="88462"/>
            </a:xfrm>
            <a:custGeom>
              <a:avLst/>
              <a:gdLst>
                <a:gd name="connsiteX0" fmla="*/ 39841 w 1964048"/>
                <a:gd name="connsiteY0" fmla="*/ -121 h 79932"/>
                <a:gd name="connsiteX1" fmla="*/ -126 w 1964048"/>
                <a:gd name="connsiteY1" fmla="*/ 39846 h 79932"/>
                <a:gd name="connsiteX2" fmla="*/ 39841 w 1964048"/>
                <a:gd name="connsiteY2" fmla="*/ 79812 h 79932"/>
                <a:gd name="connsiteX3" fmla="*/ 1923956 w 1964048"/>
                <a:gd name="connsiteY3" fmla="*/ 79811 h 79932"/>
                <a:gd name="connsiteX4" fmla="*/ 1963923 w 1964048"/>
                <a:gd name="connsiteY4" fmla="*/ 39845 h 79932"/>
                <a:gd name="connsiteX5" fmla="*/ 1923956 w 1964048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4048" h="79932">
                  <a:moveTo>
                    <a:pt x="39841" y="-121"/>
                  </a:moveTo>
                  <a:cubicBezTo>
                    <a:pt x="17768" y="-121"/>
                    <a:pt x="-126" y="17773"/>
                    <a:pt x="-126" y="39846"/>
                  </a:cubicBezTo>
                  <a:cubicBezTo>
                    <a:pt x="-126" y="61918"/>
                    <a:pt x="17768" y="79812"/>
                    <a:pt x="39841" y="79812"/>
                  </a:cubicBezTo>
                  <a:lnTo>
                    <a:pt x="1923956" y="79811"/>
                  </a:lnTo>
                  <a:cubicBezTo>
                    <a:pt x="1946029" y="79811"/>
                    <a:pt x="1963923" y="61918"/>
                    <a:pt x="1963923" y="39845"/>
                  </a:cubicBezTo>
                  <a:cubicBezTo>
                    <a:pt x="1963923" y="17773"/>
                    <a:pt x="1946029" y="-121"/>
                    <a:pt x="1923956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16562325" y="5851761"/>
              <a:ext cx="2173494" cy="88462"/>
            </a:xfrm>
            <a:custGeom>
              <a:avLst/>
              <a:gdLst>
                <a:gd name="connsiteX0" fmla="*/ 39779 w 1963924"/>
                <a:gd name="connsiteY0" fmla="*/ -121 h 79932"/>
                <a:gd name="connsiteX1" fmla="*/ -126 w 1963924"/>
                <a:gd name="connsiteY1" fmla="*/ 39907 h 79932"/>
                <a:gd name="connsiteX2" fmla="*/ 39779 w 1963924"/>
                <a:gd name="connsiteY2" fmla="*/ 79811 h 79932"/>
                <a:gd name="connsiteX3" fmla="*/ 1923895 w 1963924"/>
                <a:gd name="connsiteY3" fmla="*/ 79811 h 79932"/>
                <a:gd name="connsiteX4" fmla="*/ 1963799 w 1963924"/>
                <a:gd name="connsiteY4" fmla="*/ 39783 h 79932"/>
                <a:gd name="connsiteX5" fmla="*/ 1923895 w 1963924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3924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1923895" y="79811"/>
                  </a:lnTo>
                  <a:cubicBezTo>
                    <a:pt x="1945967" y="79777"/>
                    <a:pt x="1963833" y="61856"/>
                    <a:pt x="1963799" y="39783"/>
                  </a:cubicBezTo>
                  <a:cubicBezTo>
                    <a:pt x="1963765" y="17759"/>
                    <a:pt x="1945919" y="-87"/>
                    <a:pt x="1923895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16562325" y="6104942"/>
              <a:ext cx="985579" cy="88462"/>
            </a:xfrm>
            <a:custGeom>
              <a:avLst/>
              <a:gdLst>
                <a:gd name="connsiteX0" fmla="*/ 39779 w 890549"/>
                <a:gd name="connsiteY0" fmla="*/ -121 h 79932"/>
                <a:gd name="connsiteX1" fmla="*/ -126 w 890549"/>
                <a:gd name="connsiteY1" fmla="*/ 39907 h 79932"/>
                <a:gd name="connsiteX2" fmla="*/ 39779 w 890549"/>
                <a:gd name="connsiteY2" fmla="*/ 79811 h 79932"/>
                <a:gd name="connsiteX3" fmla="*/ 850519 w 890549"/>
                <a:gd name="connsiteY3" fmla="*/ 79811 h 79932"/>
                <a:gd name="connsiteX4" fmla="*/ 890424 w 890549"/>
                <a:gd name="connsiteY4" fmla="*/ 39783 h 79932"/>
                <a:gd name="connsiteX5" fmla="*/ 850519 w 890549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0549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850519" y="79811"/>
                  </a:lnTo>
                  <a:cubicBezTo>
                    <a:pt x="872592" y="79777"/>
                    <a:pt x="890458" y="61856"/>
                    <a:pt x="890424" y="39783"/>
                  </a:cubicBezTo>
                  <a:cubicBezTo>
                    <a:pt x="890390" y="17759"/>
                    <a:pt x="872544" y="-87"/>
                    <a:pt x="850519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13800988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13993320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14185653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21029950" y="7261179"/>
              <a:ext cx="401891" cy="1773612"/>
            </a:xfrm>
            <a:custGeom>
              <a:avLst/>
              <a:gdLst>
                <a:gd name="connsiteX0" fmla="*/ 42448 w 363140"/>
                <a:gd name="connsiteY0" fmla="*/ 1239557 h 1602599"/>
                <a:gd name="connsiteX1" fmla="*/ 1746 w 363140"/>
                <a:gd name="connsiteY1" fmla="*/ 1465214 h 1602599"/>
                <a:gd name="connsiteX2" fmla="*/ 95774 w 363140"/>
                <a:gd name="connsiteY2" fmla="*/ 1600627 h 1602599"/>
                <a:gd name="connsiteX3" fmla="*/ 132483 w 363140"/>
                <a:gd name="connsiteY3" fmla="*/ 1601373 h 1602599"/>
                <a:gd name="connsiteX4" fmla="*/ 132483 w 363140"/>
                <a:gd name="connsiteY4" fmla="*/ 1601373 h 1602599"/>
                <a:gd name="connsiteX5" fmla="*/ 231932 w 363140"/>
                <a:gd name="connsiteY5" fmla="*/ 1469890 h 1602599"/>
                <a:gd name="connsiteX6" fmla="*/ 230004 w 363140"/>
                <a:gd name="connsiteY6" fmla="*/ 1459489 h 1602599"/>
                <a:gd name="connsiteX7" fmla="*/ 178368 w 363140"/>
                <a:gd name="connsiteY7" fmla="*/ 1237578 h 1602599"/>
                <a:gd name="connsiteX8" fmla="*/ 363015 w 363140"/>
                <a:gd name="connsiteY8" fmla="*/ 639733 h 1602599"/>
                <a:gd name="connsiteX9" fmla="*/ 320468 w 363140"/>
                <a:gd name="connsiteY9" fmla="*/ -121 h 1602599"/>
                <a:gd name="connsiteX10" fmla="*/ 55943 w 363140"/>
                <a:gd name="connsiteY10" fmla="*/ 91342 h 1602599"/>
                <a:gd name="connsiteX11" fmla="*/ 175518 w 363140"/>
                <a:gd name="connsiteY11" fmla="*/ 580576 h 160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140" h="1602599">
                  <a:moveTo>
                    <a:pt x="42448" y="1239557"/>
                  </a:moveTo>
                  <a:lnTo>
                    <a:pt x="1746" y="1465214"/>
                  </a:lnTo>
                  <a:cubicBezTo>
                    <a:pt x="-9682" y="1528573"/>
                    <a:pt x="32415" y="1589199"/>
                    <a:pt x="95774" y="1600627"/>
                  </a:cubicBezTo>
                  <a:cubicBezTo>
                    <a:pt x="107894" y="1602813"/>
                    <a:pt x="120284" y="1603065"/>
                    <a:pt x="132483" y="1601373"/>
                  </a:cubicBezTo>
                  <a:lnTo>
                    <a:pt x="132483" y="1601373"/>
                  </a:lnTo>
                  <a:cubicBezTo>
                    <a:pt x="196253" y="1592527"/>
                    <a:pt x="240777" y="1533660"/>
                    <a:pt x="231932" y="1469890"/>
                  </a:cubicBezTo>
                  <a:cubicBezTo>
                    <a:pt x="231447" y="1466395"/>
                    <a:pt x="230804" y="1462925"/>
                    <a:pt x="230004" y="1459489"/>
                  </a:cubicBezTo>
                  <a:lnTo>
                    <a:pt x="178368" y="1237578"/>
                  </a:lnTo>
                  <a:lnTo>
                    <a:pt x="363015" y="639733"/>
                  </a:lnTo>
                  <a:lnTo>
                    <a:pt x="320468" y="-121"/>
                  </a:lnTo>
                  <a:lnTo>
                    <a:pt x="55943" y="91342"/>
                  </a:lnTo>
                  <a:lnTo>
                    <a:pt x="175518" y="58057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20712433" y="6148068"/>
              <a:ext cx="620156" cy="944550"/>
            </a:xfrm>
            <a:custGeom>
              <a:avLst/>
              <a:gdLst>
                <a:gd name="connsiteX0" fmla="*/ 221184 w 560360"/>
                <a:gd name="connsiteY0" fmla="*/ 0 h 853476"/>
                <a:gd name="connsiteX1" fmla="*/ 442368 w 560360"/>
                <a:gd name="connsiteY1" fmla="*/ 221185 h 853476"/>
                <a:gd name="connsiteX2" fmla="*/ 424986 w 560360"/>
                <a:gd name="connsiteY2" fmla="*/ 307280 h 853476"/>
                <a:gd name="connsiteX3" fmla="*/ 409768 w 560360"/>
                <a:gd name="connsiteY3" fmla="*/ 335319 h 853476"/>
                <a:gd name="connsiteX4" fmla="*/ 413788 w 560360"/>
                <a:gd name="connsiteY4" fmla="*/ 385992 h 853476"/>
                <a:gd name="connsiteX5" fmla="*/ 560360 w 560360"/>
                <a:gd name="connsiteY5" fmla="*/ 846722 h 853476"/>
                <a:gd name="connsiteX6" fmla="*/ 128064 w 560360"/>
                <a:gd name="connsiteY6" fmla="*/ 853476 h 853476"/>
                <a:gd name="connsiteX7" fmla="*/ 130808 w 560360"/>
                <a:gd name="connsiteY7" fmla="*/ 457813 h 853476"/>
                <a:gd name="connsiteX8" fmla="*/ 124448 w 560360"/>
                <a:gd name="connsiteY8" fmla="*/ 417813 h 853476"/>
                <a:gd name="connsiteX9" fmla="*/ 64784 w 560360"/>
                <a:gd name="connsiteY9" fmla="*/ 377586 h 853476"/>
                <a:gd name="connsiteX10" fmla="*/ 0 w 560360"/>
                <a:gd name="connsiteY10" fmla="*/ 221185 h 853476"/>
                <a:gd name="connsiteX11" fmla="*/ 221184 w 560360"/>
                <a:gd name="connsiteY11" fmla="*/ 0 h 85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360" h="853476">
                  <a:moveTo>
                    <a:pt x="221184" y="0"/>
                  </a:moveTo>
                  <a:cubicBezTo>
                    <a:pt x="343342" y="0"/>
                    <a:pt x="442368" y="99028"/>
                    <a:pt x="442368" y="221185"/>
                  </a:cubicBezTo>
                  <a:cubicBezTo>
                    <a:pt x="442368" y="251725"/>
                    <a:pt x="436178" y="280818"/>
                    <a:pt x="424986" y="307280"/>
                  </a:cubicBezTo>
                  <a:lnTo>
                    <a:pt x="409768" y="335319"/>
                  </a:lnTo>
                  <a:lnTo>
                    <a:pt x="413788" y="385992"/>
                  </a:lnTo>
                  <a:cubicBezTo>
                    <a:pt x="431128" y="517086"/>
                    <a:pt x="490802" y="678379"/>
                    <a:pt x="560360" y="846722"/>
                  </a:cubicBezTo>
                  <a:lnTo>
                    <a:pt x="128064" y="853476"/>
                  </a:lnTo>
                  <a:cubicBezTo>
                    <a:pt x="152928" y="713057"/>
                    <a:pt x="149338" y="594780"/>
                    <a:pt x="130808" y="457813"/>
                  </a:cubicBezTo>
                  <a:lnTo>
                    <a:pt x="124448" y="417813"/>
                  </a:lnTo>
                  <a:lnTo>
                    <a:pt x="64784" y="377586"/>
                  </a:lnTo>
                  <a:cubicBezTo>
                    <a:pt x="24758" y="337560"/>
                    <a:pt x="0" y="282264"/>
                    <a:pt x="0" y="221185"/>
                  </a:cubicBezTo>
                  <a:cubicBezTo>
                    <a:pt x="0" y="99028"/>
                    <a:pt x="99028" y="0"/>
                    <a:pt x="2211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21032094" y="6875022"/>
              <a:ext cx="422469" cy="533926"/>
            </a:xfrm>
            <a:custGeom>
              <a:avLst/>
              <a:gdLst>
                <a:gd name="connsiteX0" fmla="*/ 12028 w 381734"/>
                <a:gd name="connsiteY0" fmla="*/ 462023 h 482444"/>
                <a:gd name="connsiteX1" fmla="*/ 381609 w 381734"/>
                <a:gd name="connsiteY1" fmla="*/ 323714 h 482444"/>
                <a:gd name="connsiteX2" fmla="*/ 213756 w 381734"/>
                <a:gd name="connsiteY2" fmla="*/ -121 h 482444"/>
                <a:gd name="connsiteX3" fmla="*/ -126 w 381734"/>
                <a:gd name="connsiteY3" fmla="*/ 42267 h 48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734" h="482444">
                  <a:moveTo>
                    <a:pt x="12028" y="462023"/>
                  </a:moveTo>
                  <a:cubicBezTo>
                    <a:pt x="144971" y="512885"/>
                    <a:pt x="268352" y="468679"/>
                    <a:pt x="381609" y="323714"/>
                  </a:cubicBezTo>
                  <a:lnTo>
                    <a:pt x="213756" y="-121"/>
                  </a:lnTo>
                  <a:lnTo>
                    <a:pt x="-126" y="42267"/>
                  </a:lnTo>
                  <a:close/>
                </a:path>
              </a:pathLst>
            </a:custGeom>
            <a:solidFill>
              <a:srgbClr val="6C6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20315159" y="7638463"/>
              <a:ext cx="1615607" cy="3035037"/>
            </a:xfrm>
            <a:custGeom>
              <a:avLst/>
              <a:gdLst>
                <a:gd name="connsiteX0" fmla="*/ 88506 w 1459829"/>
                <a:gd name="connsiteY0" fmla="*/ 2742276 h 2742396"/>
                <a:gd name="connsiteX1" fmla="*/ 318165 w 1459829"/>
                <a:gd name="connsiteY1" fmla="*/ 2730463 h 2742396"/>
                <a:gd name="connsiteX2" fmla="*/ 466767 w 1459829"/>
                <a:gd name="connsiteY2" fmla="*/ 1175192 h 2742396"/>
                <a:gd name="connsiteX3" fmla="*/ 1223291 w 1459829"/>
                <a:gd name="connsiteY3" fmla="*/ 2722012 h 2742396"/>
                <a:gd name="connsiteX4" fmla="*/ 1459704 w 1459829"/>
                <a:gd name="connsiteY4" fmla="*/ 2715257 h 2742396"/>
                <a:gd name="connsiteX5" fmla="*/ 1007142 w 1459829"/>
                <a:gd name="connsiteY5" fmla="*/ 1357568 h 2742396"/>
                <a:gd name="connsiteX6" fmla="*/ 777483 w 1459829"/>
                <a:gd name="connsiteY6" fmla="*/ 256557 h 2742396"/>
                <a:gd name="connsiteX7" fmla="*/ 709936 w 1459829"/>
                <a:gd name="connsiteY7" fmla="*/ 114709 h 2742396"/>
                <a:gd name="connsiteX8" fmla="*/ 169562 w 1459829"/>
                <a:gd name="connsiteY8" fmla="*/ -121 h 2742396"/>
                <a:gd name="connsiteX9" fmla="*/ 95261 w 1459829"/>
                <a:gd name="connsiteY9" fmla="*/ 141727 h 2742396"/>
                <a:gd name="connsiteX10" fmla="*/ 88506 w 1459829"/>
                <a:gd name="connsiteY10" fmla="*/ 2742276 h 274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9829" h="2742396">
                  <a:moveTo>
                    <a:pt x="88506" y="2742276"/>
                  </a:moveTo>
                  <a:lnTo>
                    <a:pt x="318165" y="2730463"/>
                  </a:lnTo>
                  <a:lnTo>
                    <a:pt x="466767" y="1175192"/>
                  </a:lnTo>
                  <a:lnTo>
                    <a:pt x="1223291" y="2722012"/>
                  </a:lnTo>
                  <a:lnTo>
                    <a:pt x="1459704" y="2715257"/>
                  </a:lnTo>
                  <a:lnTo>
                    <a:pt x="1007142" y="1357568"/>
                  </a:lnTo>
                  <a:cubicBezTo>
                    <a:pt x="989279" y="904596"/>
                    <a:pt x="970614" y="452803"/>
                    <a:pt x="777483" y="256557"/>
                  </a:cubicBezTo>
                  <a:lnTo>
                    <a:pt x="709936" y="114709"/>
                  </a:lnTo>
                  <a:lnTo>
                    <a:pt x="169562" y="-121"/>
                  </a:lnTo>
                  <a:lnTo>
                    <a:pt x="95261" y="141727"/>
                  </a:lnTo>
                  <a:cubicBezTo>
                    <a:pt x="-77006" y="543981"/>
                    <a:pt x="24136" y="1693366"/>
                    <a:pt x="88506" y="274227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20175081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4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4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4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1430959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3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3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3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20472915" y="6808552"/>
              <a:ext cx="880864" cy="1009188"/>
            </a:xfrm>
            <a:custGeom>
              <a:avLst/>
              <a:gdLst>
                <a:gd name="connsiteX0" fmla="*/ 357996 w 795930"/>
                <a:gd name="connsiteY0" fmla="*/ 0 h 911881"/>
                <a:gd name="connsiteX1" fmla="*/ 702484 w 795930"/>
                <a:gd name="connsiteY1" fmla="*/ 20265 h 911881"/>
                <a:gd name="connsiteX2" fmla="*/ 580900 w 795930"/>
                <a:gd name="connsiteY2" fmla="*/ 911881 h 911881"/>
                <a:gd name="connsiteX3" fmla="*/ 0 w 795930"/>
                <a:gd name="connsiteY3" fmla="*/ 803806 h 911881"/>
                <a:gd name="connsiteX4" fmla="*/ 78204 w 795930"/>
                <a:gd name="connsiteY4" fmla="*/ 628208 h 911881"/>
                <a:gd name="connsiteX5" fmla="*/ 357996 w 795930"/>
                <a:gd name="connsiteY5" fmla="*/ 0 h 91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5930" h="911881">
                  <a:moveTo>
                    <a:pt x="357996" y="0"/>
                  </a:moveTo>
                  <a:lnTo>
                    <a:pt x="702484" y="20265"/>
                  </a:lnTo>
                  <a:cubicBezTo>
                    <a:pt x="884778" y="229121"/>
                    <a:pt x="776740" y="553094"/>
                    <a:pt x="580900" y="911881"/>
                  </a:cubicBezTo>
                  <a:lnTo>
                    <a:pt x="0" y="803806"/>
                  </a:lnTo>
                  <a:lnTo>
                    <a:pt x="78204" y="628208"/>
                  </a:lnTo>
                  <a:cubicBezTo>
                    <a:pt x="-48284" y="463807"/>
                    <a:pt x="137882" y="235380"/>
                    <a:pt x="357996" y="0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9939951" y="7227312"/>
              <a:ext cx="1086285" cy="1530115"/>
            </a:xfrm>
            <a:custGeom>
              <a:avLst/>
              <a:gdLst>
                <a:gd name="connsiteX0" fmla="*/ 164104 w 981544"/>
                <a:gd name="connsiteY0" fmla="*/ 1013080 h 1382580"/>
                <a:gd name="connsiteX1" fmla="*/ 24123 w 981544"/>
                <a:gd name="connsiteY1" fmla="*/ 1194693 h 1382580"/>
                <a:gd name="connsiteX2" fmla="*/ 45288 w 981544"/>
                <a:gd name="connsiteY2" fmla="*/ 1358186 h 1382580"/>
                <a:gd name="connsiteX3" fmla="*/ 77536 w 981544"/>
                <a:gd name="connsiteY3" fmla="*/ 1375741 h 1382580"/>
                <a:gd name="connsiteX4" fmla="*/ 77536 w 981544"/>
                <a:gd name="connsiteY4" fmla="*/ 1375741 h 1382580"/>
                <a:gd name="connsiteX5" fmla="*/ 226336 w 981544"/>
                <a:gd name="connsiteY5" fmla="*/ 1304773 h 1382580"/>
                <a:gd name="connsiteX6" fmla="*/ 229411 w 981544"/>
                <a:gd name="connsiteY6" fmla="*/ 1294650 h 1382580"/>
                <a:gd name="connsiteX7" fmla="*/ 285688 w 981544"/>
                <a:gd name="connsiteY7" fmla="*/ 1073872 h 1382580"/>
                <a:gd name="connsiteX8" fmla="*/ 724742 w 981544"/>
                <a:gd name="connsiteY8" fmla="*/ 628064 h 1382580"/>
                <a:gd name="connsiteX9" fmla="*/ 981419 w 981544"/>
                <a:gd name="connsiteY9" fmla="*/ 40407 h 1382580"/>
                <a:gd name="connsiteX10" fmla="*/ 704478 w 981544"/>
                <a:gd name="connsiteY10" fmla="*/ -121 h 1382580"/>
                <a:gd name="connsiteX11" fmla="*/ 515347 w 981544"/>
                <a:gd name="connsiteY11" fmla="*/ 513234 h 138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1544" h="1382580">
                  <a:moveTo>
                    <a:pt x="164104" y="1013080"/>
                  </a:moveTo>
                  <a:lnTo>
                    <a:pt x="24123" y="1194693"/>
                  </a:lnTo>
                  <a:cubicBezTo>
                    <a:pt x="-15180" y="1245685"/>
                    <a:pt x="-5704" y="1318883"/>
                    <a:pt x="45288" y="1358186"/>
                  </a:cubicBezTo>
                  <a:cubicBezTo>
                    <a:pt x="55042" y="1365705"/>
                    <a:pt x="65927" y="1371630"/>
                    <a:pt x="77536" y="1375741"/>
                  </a:cubicBezTo>
                  <a:lnTo>
                    <a:pt x="77536" y="1375741"/>
                  </a:lnTo>
                  <a:cubicBezTo>
                    <a:pt x="138224" y="1397233"/>
                    <a:pt x="204844" y="1365460"/>
                    <a:pt x="226336" y="1304773"/>
                  </a:cubicBezTo>
                  <a:cubicBezTo>
                    <a:pt x="227514" y="1301447"/>
                    <a:pt x="228540" y="1298069"/>
                    <a:pt x="229411" y="1294650"/>
                  </a:cubicBezTo>
                  <a:lnTo>
                    <a:pt x="285688" y="1073872"/>
                  </a:lnTo>
                  <a:lnTo>
                    <a:pt x="724742" y="628064"/>
                  </a:lnTo>
                  <a:lnTo>
                    <a:pt x="981419" y="40407"/>
                  </a:lnTo>
                  <a:lnTo>
                    <a:pt x="704478" y="-121"/>
                  </a:lnTo>
                  <a:lnTo>
                    <a:pt x="515347" y="51323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20796311" y="5976239"/>
              <a:ext cx="1051718" cy="1413930"/>
            </a:xfrm>
            <a:custGeom>
              <a:avLst/>
              <a:gdLst>
                <a:gd name="connsiteX0" fmla="*/ 60696 w 950310"/>
                <a:gd name="connsiteY0" fmla="*/ 49975 h 1277598"/>
                <a:gd name="connsiteX1" fmla="*/ 391694 w 950310"/>
                <a:gd name="connsiteY1" fmla="*/ 19299 h 1277598"/>
                <a:gd name="connsiteX2" fmla="*/ 618670 w 950310"/>
                <a:gd name="connsiteY2" fmla="*/ 254515 h 1277598"/>
                <a:gd name="connsiteX3" fmla="*/ 617105 w 950310"/>
                <a:gd name="connsiteY3" fmla="*/ 511000 h 1277598"/>
                <a:gd name="connsiteX4" fmla="*/ 661443 w 950310"/>
                <a:gd name="connsiteY4" fmla="*/ 759552 h 1277598"/>
                <a:gd name="connsiteX5" fmla="*/ 784106 w 950310"/>
                <a:gd name="connsiteY5" fmla="*/ 863024 h 1277598"/>
                <a:gd name="connsiteX6" fmla="*/ 910184 w 950310"/>
                <a:gd name="connsiteY6" fmla="*/ 962800 h 1277598"/>
                <a:gd name="connsiteX7" fmla="*/ 941671 w 950310"/>
                <a:gd name="connsiteY7" fmla="*/ 1113611 h 1277598"/>
                <a:gd name="connsiteX8" fmla="*/ 774958 w 950310"/>
                <a:gd name="connsiteY8" fmla="*/ 1221931 h 1277598"/>
                <a:gd name="connsiteX9" fmla="*/ 487029 w 950310"/>
                <a:gd name="connsiteY9" fmla="*/ 1277374 h 1277598"/>
                <a:gd name="connsiteX10" fmla="*/ 214692 w 950310"/>
                <a:gd name="connsiteY10" fmla="*/ 1187167 h 1277598"/>
                <a:gd name="connsiteX11" fmla="*/ 111790 w 950310"/>
                <a:gd name="connsiteY11" fmla="*/ 816702 h 1277598"/>
                <a:gd name="connsiteX12" fmla="*/ 217955 w 950310"/>
                <a:gd name="connsiteY12" fmla="*/ 431475 h 1277598"/>
                <a:gd name="connsiteX13" fmla="*/ 202393 w 950310"/>
                <a:gd name="connsiteY13" fmla="*/ 284905 h 1277598"/>
                <a:gd name="connsiteX14" fmla="*/ 57330 w 950310"/>
                <a:gd name="connsiteY14" fmla="*/ 229724 h 1277598"/>
                <a:gd name="connsiteX15" fmla="*/ 13716 w 950310"/>
                <a:gd name="connsiteY15" fmla="*/ 78781 h 1277598"/>
                <a:gd name="connsiteX16" fmla="*/ 88566 w 950310"/>
                <a:gd name="connsiteY16" fmla="*/ 23633 h 127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0310" h="1277598">
                  <a:moveTo>
                    <a:pt x="60696" y="49975"/>
                  </a:moveTo>
                  <a:cubicBezTo>
                    <a:pt x="162275" y="-1114"/>
                    <a:pt x="283713" y="-16319"/>
                    <a:pt x="391694" y="19299"/>
                  </a:cubicBezTo>
                  <a:cubicBezTo>
                    <a:pt x="499675" y="54916"/>
                    <a:pt x="591062" y="144215"/>
                    <a:pt x="618670" y="254515"/>
                  </a:cubicBezTo>
                  <a:cubicBezTo>
                    <a:pt x="639539" y="337894"/>
                    <a:pt x="624466" y="425365"/>
                    <a:pt x="617105" y="511000"/>
                  </a:cubicBezTo>
                  <a:cubicBezTo>
                    <a:pt x="609745" y="596635"/>
                    <a:pt x="612092" y="689182"/>
                    <a:pt x="661443" y="759552"/>
                  </a:cubicBezTo>
                  <a:cubicBezTo>
                    <a:pt x="692369" y="803650"/>
                    <a:pt x="738584" y="834235"/>
                    <a:pt x="784106" y="863024"/>
                  </a:cubicBezTo>
                  <a:cubicBezTo>
                    <a:pt x="829627" y="891814"/>
                    <a:pt x="876557" y="920725"/>
                    <a:pt x="910184" y="962800"/>
                  </a:cubicBezTo>
                  <a:cubicBezTo>
                    <a:pt x="943811" y="1004875"/>
                    <a:pt x="961962" y="1063717"/>
                    <a:pt x="941671" y="1113611"/>
                  </a:cubicBezTo>
                  <a:cubicBezTo>
                    <a:pt x="915766" y="1177310"/>
                    <a:pt x="841134" y="1203241"/>
                    <a:pt x="774958" y="1221931"/>
                  </a:cubicBezTo>
                  <a:cubicBezTo>
                    <a:pt x="680625" y="1248573"/>
                    <a:pt x="585032" y="1275411"/>
                    <a:pt x="487029" y="1277374"/>
                  </a:cubicBezTo>
                  <a:cubicBezTo>
                    <a:pt x="389025" y="1279337"/>
                    <a:pt x="286704" y="1253672"/>
                    <a:pt x="214692" y="1187167"/>
                  </a:cubicBezTo>
                  <a:cubicBezTo>
                    <a:pt x="116737" y="1096702"/>
                    <a:pt x="93221" y="948741"/>
                    <a:pt x="111790" y="816702"/>
                  </a:cubicBezTo>
                  <a:cubicBezTo>
                    <a:pt x="130359" y="684662"/>
                    <a:pt x="184092" y="560442"/>
                    <a:pt x="217955" y="431475"/>
                  </a:cubicBezTo>
                  <a:cubicBezTo>
                    <a:pt x="231040" y="381644"/>
                    <a:pt x="238633" y="321526"/>
                    <a:pt x="202393" y="284905"/>
                  </a:cubicBezTo>
                  <a:cubicBezTo>
                    <a:pt x="165584" y="247710"/>
                    <a:pt x="103150" y="255001"/>
                    <a:pt x="57330" y="229724"/>
                  </a:cubicBezTo>
                  <a:cubicBezTo>
                    <a:pt x="3604" y="200086"/>
                    <a:pt x="-15923" y="132506"/>
                    <a:pt x="13716" y="78781"/>
                  </a:cubicBezTo>
                  <a:cubicBezTo>
                    <a:pt x="29405" y="50340"/>
                    <a:pt x="56754" y="30190"/>
                    <a:pt x="88566" y="23633"/>
                  </a:cubicBezTo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3198233" y="8757427"/>
              <a:ext cx="657707" cy="428721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9" name="TextBox 16"/>
          <p:cNvSpPr txBox="1"/>
          <p:nvPr/>
        </p:nvSpPr>
        <p:spPr>
          <a:xfrm>
            <a:off x="21116564" y="1463470"/>
            <a:ext cx="2094700" cy="3495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下周计划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53" name="TextBox 16"/>
          <p:cNvSpPr txBox="1"/>
          <p:nvPr/>
        </p:nvSpPr>
        <p:spPr>
          <a:xfrm>
            <a:off x="18801624" y="1463470"/>
            <a:ext cx="1783078" cy="3495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问题改进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55" name="TextBox 16"/>
          <p:cNvSpPr txBox="1"/>
          <p:nvPr/>
        </p:nvSpPr>
        <p:spPr>
          <a:xfrm>
            <a:off x="16175061" y="1463470"/>
            <a:ext cx="2094702" cy="3495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上周总结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250</Words>
  <Application>Microsoft Office PowerPoint</Application>
  <PresentationFormat>自定义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阿里巴巴普惠体 Heavy</vt:lpstr>
      <vt:lpstr>阿里巴巴普惠体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Docer@酥油拌饭</dc:creator>
  <cp:lastModifiedBy>娄 鹏程</cp:lastModifiedBy>
  <cp:revision>75</cp:revision>
  <dcterms:created xsi:type="dcterms:W3CDTF">2019-10-30T13:21:00Z</dcterms:created>
  <dcterms:modified xsi:type="dcterms:W3CDTF">2021-10-10T15:45:00Z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v1.0_mb_qMMUForDYoJgnb5m3jYRBw==</vt:lpwstr>
  </property>
  <property fmtid="{D5CDD505-2E9C-101B-9397-08002B2CF9AE}" pid="4" name="ICV">
    <vt:lpwstr>1BD0045396704BB69E71490E3EE0E632</vt:lpwstr>
  </property>
</Properties>
</file>