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309" r:id="rId3"/>
    <p:sldId id="314" r:id="rId4"/>
    <p:sldId id="310" r:id="rId5"/>
    <p:sldId id="287" r:id="rId6"/>
    <p:sldId id="288" r:id="rId7"/>
    <p:sldId id="352" r:id="rId8"/>
    <p:sldId id="311" r:id="rId9"/>
    <p:sldId id="308" r:id="rId10"/>
    <p:sldId id="312" r:id="rId11"/>
    <p:sldId id="307" r:id="rId12"/>
    <p:sldId id="351" r:id="rId13"/>
  </p:sldIdLst>
  <p:sldSz cx="24384000" cy="13716000"/>
  <p:notesSz cx="6858000" cy="9144000"/>
  <p:embeddedFontLst>
    <p:embeddedFont>
      <p:font typeface="微软雅黑" panose="020B0503020204020204" charset="-122"/>
      <p:regular r:id="rId17"/>
    </p:embeddedFont>
    <p:embeddedFont>
      <p:font typeface="Calibri" panose="020F0502020204030204" charset="0"/>
      <p:regular r:id="rId18"/>
      <p:bold r:id="rId19"/>
      <p:italic r:id="rId20"/>
      <p:boldItalic r:id="rId21"/>
    </p:embeddedFont>
  </p:embeddedFontLst>
  <p:defaultTextStyle>
    <a:defPPr>
      <a:defRPr lang="zh-CN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 正文" id="{C7C54599-F949-4154-9070-4886A78B63F0}">
          <p14:sldIdLst>
            <p14:sldId id="309"/>
            <p14:sldId id="314"/>
            <p14:sldId id="310"/>
            <p14:sldId id="352"/>
            <p14:sldId id="311"/>
            <p14:sldId id="308"/>
            <p14:sldId id="312"/>
            <p14:sldId id="307"/>
            <p14:sldId id="351"/>
            <p14:sldId id="288"/>
            <p14:sldId id="287"/>
          </p14:sldIdLst>
        </p14:section>
        <p14:section name=" 附录" id="{BA1B02D2-6E37-42DA-A335-9E1194D7738F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F56268"/>
    <a:srgbClr val="FDFDFD"/>
    <a:srgbClr val="FDDBDD"/>
    <a:srgbClr val="3F3D56"/>
    <a:srgbClr val="FC7563"/>
    <a:srgbClr val="1E66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8" d="100"/>
          <a:sy n="48" d="100"/>
        </p:scale>
        <p:origin x="42" y="3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20" Type="http://schemas.openxmlformats.org/officeDocument/2006/relationships/font" Target="fonts/font4.fntdata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阿里巴巴普惠体" panose="00020600040101010101" pitchFamily="18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  <a:latin typeface="阿里巴巴普惠体" panose="00020600040101010101" pitchFamily="18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  <a:latin typeface="阿里巴巴普惠体" panose="00020600040101010101" pitchFamily="18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slow">
    <p:push dir="u"/>
  </p:transition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阿里巴巴普惠体" panose="00020600040101010101" pitchFamily="18" charset="-122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阿里巴巴普惠体" panose="00020600040101010101" pitchFamily="18" charset="-122"/>
          <a:ea typeface="+mn-ea"/>
          <a:cs typeface="+mn-cs"/>
        </a:defRPr>
      </a:lvl1pPr>
    </p:bodyStyle>
    <p:otherStyle>
      <a:defPPr>
        <a:defRPr lang="zh-CN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gitee.com/lou-pengcheng/pm-kyga-ui.git" TargetMode="External"/><Relationship Id="rId2" Type="http://schemas.openxmlformats.org/officeDocument/2006/relationships/hyperlink" Target="https://gitee.com/lou-pengcheng/pm_kyga.git" TargetMode="External"/><Relationship Id="rId1" Type="http://schemas.openxmlformats.org/officeDocument/2006/relationships/hyperlink" Target="https://gitee.com/lou-pengcheng/ndky_cx_pm_g1.gi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16"/>
          <p:cNvSpPr txBox="1"/>
          <p:nvPr/>
        </p:nvSpPr>
        <p:spPr>
          <a:xfrm>
            <a:off x="2456991" y="4249325"/>
            <a:ext cx="10164526" cy="224676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14000">
                <a:solidFill>
                  <a:schemeClr val="bg2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Illustration</a:t>
            </a:r>
            <a:endParaRPr lang="en-US" sz="14000" dirty="0">
              <a:solidFill>
                <a:schemeClr val="bg2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2392680" y="9386570"/>
            <a:ext cx="4533900" cy="1036955"/>
          </a:xfrm>
          <a:prstGeom prst="roundRect">
            <a:avLst>
              <a:gd name="adj" fmla="val 50000"/>
            </a:avLst>
          </a:prstGeom>
          <a:solidFill>
            <a:srgbClr val="F56268"/>
          </a:solidFill>
          <a:ln w="3175">
            <a:miter lim="400000"/>
          </a:ln>
          <a:effectLst>
            <a:outerShdw blurRad="533400" dist="317500" dir="5400000" sx="90000" sy="90000" algn="t" rotWithShape="0">
              <a:srgbClr val="F56268">
                <a:alpha val="40000"/>
              </a:srgbClr>
            </a:outerShdw>
          </a:effectLst>
        </p:spPr>
        <p:txBody>
          <a:bodyPr lIns="38100" tIns="38100" rIns="38100" bIns="38100" anchor="ctr"/>
          <a:lstStyle/>
          <a:p>
            <a:pPr algn="ctr"/>
            <a:r>
              <a:rPr lang="en-US" altLang="zh-CN" sz="3000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G1</a:t>
            </a:r>
            <a:r>
              <a:rPr lang="zh-CN" altLang="en-US" sz="3000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汇报人：于佳斌</a:t>
            </a:r>
            <a:endParaRPr lang="zh-CN" altLang="en-US" sz="3000" dirty="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TextBox 16"/>
          <p:cNvSpPr txBox="1"/>
          <p:nvPr/>
        </p:nvSpPr>
        <p:spPr>
          <a:xfrm>
            <a:off x="21116564" y="1463470"/>
            <a:ext cx="2094700" cy="32766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zh-CN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 R" panose="00020600040101010101" pitchFamily="18" charset="-122"/>
              </a:rPr>
              <a:t>下周计划</a:t>
            </a:r>
            <a:endParaRPr lang="en-US" sz="22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阿里巴巴普惠体 R" panose="00020600040101010101" pitchFamily="18" charset="-122"/>
            </a:endParaRPr>
          </a:p>
        </p:txBody>
      </p:sp>
      <p:sp>
        <p:nvSpPr>
          <p:cNvPr id="5" name="TextBox 16"/>
          <p:cNvSpPr txBox="1"/>
          <p:nvPr/>
        </p:nvSpPr>
        <p:spPr>
          <a:xfrm>
            <a:off x="18801624" y="1463470"/>
            <a:ext cx="1783078" cy="34951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zh-CN" altLang="en-US" sz="2200" b="1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 R" panose="00020600040101010101" pitchFamily="18" charset="-122"/>
              </a:rPr>
              <a:t>问题改进</a:t>
            </a:r>
            <a:endParaRPr lang="en-US" sz="22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阿里巴巴普惠体 R" panose="00020600040101010101" pitchFamily="18" charset="-122"/>
            </a:endParaRPr>
          </a:p>
        </p:txBody>
      </p:sp>
      <p:sp>
        <p:nvSpPr>
          <p:cNvPr id="6" name="TextBox 16"/>
          <p:cNvSpPr txBox="1"/>
          <p:nvPr/>
        </p:nvSpPr>
        <p:spPr>
          <a:xfrm>
            <a:off x="16132516" y="1463470"/>
            <a:ext cx="2094702" cy="32766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zh-CN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 R" panose="00020600040101010101" pitchFamily="18" charset="-122"/>
              </a:rPr>
              <a:t>项目进度</a:t>
            </a:r>
            <a:endParaRPr lang="zh-CN" altLang="en-US" sz="22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65200" y="1308789"/>
            <a:ext cx="503904" cy="503903"/>
            <a:chOff x="1305106" y="1188585"/>
            <a:chExt cx="503904" cy="503903"/>
          </a:xfrm>
        </p:grpSpPr>
        <p:sp>
          <p:nvSpPr>
            <p:cNvPr id="8" name="直角三角形 7"/>
            <p:cNvSpPr/>
            <p:nvPr/>
          </p:nvSpPr>
          <p:spPr>
            <a:xfrm>
              <a:off x="1305106" y="1188585"/>
              <a:ext cx="503904" cy="503903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9" name="直角三角形 8"/>
            <p:cNvSpPr/>
            <p:nvPr/>
          </p:nvSpPr>
          <p:spPr>
            <a:xfrm flipH="1">
              <a:off x="1305106" y="1188585"/>
              <a:ext cx="503904" cy="503903"/>
            </a:xfrm>
            <a:prstGeom prst="rtTriangle">
              <a:avLst/>
            </a:prstGeom>
            <a:solidFill>
              <a:srgbClr val="F56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10" name="TextBox 16"/>
          <p:cNvSpPr txBox="1"/>
          <p:nvPr/>
        </p:nvSpPr>
        <p:spPr>
          <a:xfrm>
            <a:off x="1765300" y="1343025"/>
            <a:ext cx="5789295" cy="435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3200" b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公安管理项目进度汇报</a:t>
            </a:r>
            <a:endParaRPr lang="en-US" sz="3200" b="1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1922107" y="12890500"/>
            <a:ext cx="1476704" cy="115328"/>
            <a:chOff x="21922107" y="12890500"/>
            <a:chExt cx="1476704" cy="115328"/>
          </a:xfrm>
        </p:grpSpPr>
        <p:sp>
          <p:nvSpPr>
            <p:cNvPr id="12" name="椭圆 11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18" name="TextBox 16"/>
          <p:cNvSpPr txBox="1"/>
          <p:nvPr/>
        </p:nvSpPr>
        <p:spPr>
          <a:xfrm>
            <a:off x="2393053" y="5452965"/>
            <a:ext cx="10439534" cy="329184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zh-CN" altLang="en-US" sz="10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第十一周工作汇报</a:t>
            </a:r>
            <a:endParaRPr lang="zh-CN" altLang="en-US" sz="104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13122033" y="3145057"/>
            <a:ext cx="10200840" cy="7833015"/>
            <a:chOff x="13198233" y="3126007"/>
            <a:chExt cx="10200840" cy="7833015"/>
          </a:xfrm>
        </p:grpSpPr>
        <p:sp>
          <p:nvSpPr>
            <p:cNvPr id="48" name="矩形 47"/>
            <p:cNvSpPr/>
            <p:nvPr/>
          </p:nvSpPr>
          <p:spPr>
            <a:xfrm>
              <a:off x="22615265" y="9186148"/>
              <a:ext cx="783808" cy="529073"/>
            </a:xfrm>
            <a:prstGeom prst="rect">
              <a:avLst/>
            </a:prstGeom>
            <a:solidFill>
              <a:srgbClr val="F56268"/>
            </a:solidFill>
            <a:ln w="3175">
              <a:miter lim="400000"/>
            </a:ln>
            <a:effectLst>
              <a:outerShdw blurRad="533400" dist="317500" dir="5400000" sx="90000" sy="90000" algn="t" rotWithShape="0">
                <a:srgbClr val="F56268">
                  <a:alpha val="40000"/>
                </a:srgbClr>
              </a:outerShdw>
            </a:effectLst>
          </p:spPr>
          <p:txBody>
            <a:bodyPr lIns="38100" tIns="38100" rIns="38100" bIns="38100" anchor="ctr"/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20635609" y="3126007"/>
              <a:ext cx="517805" cy="349520"/>
            </a:xfrm>
            <a:prstGeom prst="rect">
              <a:avLst/>
            </a:prstGeom>
            <a:solidFill>
              <a:srgbClr val="F56268"/>
            </a:solidFill>
            <a:ln w="3175">
              <a:miter lim="400000"/>
            </a:ln>
            <a:effectLst>
              <a:outerShdw blurRad="533400" dist="317500" dir="5400000" sx="90000" sy="90000" algn="t" rotWithShape="0">
                <a:srgbClr val="F56268">
                  <a:alpha val="40000"/>
                </a:srgbClr>
              </a:outerShdw>
            </a:effectLst>
          </p:spPr>
          <p:txBody>
            <a:bodyPr lIns="38100" tIns="38100" rIns="38100" bIns="38100" anchor="ctr"/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0" name="任意多边形: 形状 19"/>
            <p:cNvSpPr/>
            <p:nvPr/>
          </p:nvSpPr>
          <p:spPr>
            <a:xfrm>
              <a:off x="19898269" y="10865992"/>
              <a:ext cx="879233" cy="91587"/>
            </a:xfrm>
            <a:custGeom>
              <a:avLst/>
              <a:gdLst>
                <a:gd name="connsiteX0" fmla="*/ 794458 w 794457"/>
                <a:gd name="connsiteY0" fmla="*/ 41378 h 82756"/>
                <a:gd name="connsiteX1" fmla="*/ 397229 w 794457"/>
                <a:gd name="connsiteY1" fmla="*/ 82756 h 82756"/>
                <a:gd name="connsiteX2" fmla="*/ 0 w 794457"/>
                <a:gd name="connsiteY2" fmla="*/ 41378 h 82756"/>
                <a:gd name="connsiteX3" fmla="*/ 397229 w 794457"/>
                <a:gd name="connsiteY3" fmla="*/ 0 h 82756"/>
                <a:gd name="connsiteX4" fmla="*/ 794458 w 794457"/>
                <a:gd name="connsiteY4" fmla="*/ 41378 h 8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457" h="82756">
                  <a:moveTo>
                    <a:pt x="794458" y="41378"/>
                  </a:moveTo>
                  <a:cubicBezTo>
                    <a:pt x="794458" y="64231"/>
                    <a:pt x="616612" y="82756"/>
                    <a:pt x="397229" y="82756"/>
                  </a:cubicBezTo>
                  <a:cubicBezTo>
                    <a:pt x="177845" y="82756"/>
                    <a:pt x="0" y="64231"/>
                    <a:pt x="0" y="41378"/>
                  </a:cubicBezTo>
                  <a:cubicBezTo>
                    <a:pt x="0" y="18525"/>
                    <a:pt x="177846" y="0"/>
                    <a:pt x="397229" y="0"/>
                  </a:cubicBezTo>
                  <a:cubicBezTo>
                    <a:pt x="616613" y="0"/>
                    <a:pt x="794458" y="18525"/>
                    <a:pt x="794458" y="41378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1" name="任意多边形: 形状 20"/>
            <p:cNvSpPr/>
            <p:nvPr/>
          </p:nvSpPr>
          <p:spPr>
            <a:xfrm>
              <a:off x="21198803" y="10865992"/>
              <a:ext cx="879233" cy="91587"/>
            </a:xfrm>
            <a:custGeom>
              <a:avLst/>
              <a:gdLst>
                <a:gd name="connsiteX0" fmla="*/ 794458 w 794457"/>
                <a:gd name="connsiteY0" fmla="*/ 41378 h 82756"/>
                <a:gd name="connsiteX1" fmla="*/ 397229 w 794457"/>
                <a:gd name="connsiteY1" fmla="*/ 82756 h 82756"/>
                <a:gd name="connsiteX2" fmla="*/ 0 w 794457"/>
                <a:gd name="connsiteY2" fmla="*/ 41378 h 82756"/>
                <a:gd name="connsiteX3" fmla="*/ 397229 w 794457"/>
                <a:gd name="connsiteY3" fmla="*/ 0 h 82756"/>
                <a:gd name="connsiteX4" fmla="*/ 794458 w 794457"/>
                <a:gd name="connsiteY4" fmla="*/ 41378 h 8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457" h="82756">
                  <a:moveTo>
                    <a:pt x="794458" y="41378"/>
                  </a:moveTo>
                  <a:cubicBezTo>
                    <a:pt x="794458" y="64231"/>
                    <a:pt x="616612" y="82756"/>
                    <a:pt x="397229" y="82756"/>
                  </a:cubicBezTo>
                  <a:cubicBezTo>
                    <a:pt x="177845" y="82756"/>
                    <a:pt x="0" y="64231"/>
                    <a:pt x="0" y="41378"/>
                  </a:cubicBezTo>
                  <a:cubicBezTo>
                    <a:pt x="0" y="18525"/>
                    <a:pt x="177846" y="0"/>
                    <a:pt x="397229" y="0"/>
                  </a:cubicBezTo>
                  <a:cubicBezTo>
                    <a:pt x="616613" y="0"/>
                    <a:pt x="794458" y="18525"/>
                    <a:pt x="794458" y="41378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>
              <a:off x="22343640" y="10880303"/>
              <a:ext cx="604473" cy="62965"/>
            </a:xfrm>
            <a:custGeom>
              <a:avLst/>
              <a:gdLst>
                <a:gd name="connsiteX0" fmla="*/ 546190 w 546189"/>
                <a:gd name="connsiteY0" fmla="*/ 28447 h 56894"/>
                <a:gd name="connsiteX1" fmla="*/ 273095 w 546189"/>
                <a:gd name="connsiteY1" fmla="*/ 56894 h 56894"/>
                <a:gd name="connsiteX2" fmla="*/ 0 w 546189"/>
                <a:gd name="connsiteY2" fmla="*/ 28447 h 56894"/>
                <a:gd name="connsiteX3" fmla="*/ 273095 w 546189"/>
                <a:gd name="connsiteY3" fmla="*/ 0 h 56894"/>
                <a:gd name="connsiteX4" fmla="*/ 546190 w 546189"/>
                <a:gd name="connsiteY4" fmla="*/ 28447 h 56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6189" h="56894">
                  <a:moveTo>
                    <a:pt x="546190" y="28447"/>
                  </a:moveTo>
                  <a:cubicBezTo>
                    <a:pt x="546190" y="44159"/>
                    <a:pt x="423921" y="56894"/>
                    <a:pt x="273095" y="56894"/>
                  </a:cubicBezTo>
                  <a:cubicBezTo>
                    <a:pt x="122269" y="56894"/>
                    <a:pt x="0" y="44158"/>
                    <a:pt x="0" y="28447"/>
                  </a:cubicBezTo>
                  <a:cubicBezTo>
                    <a:pt x="0" y="12736"/>
                    <a:pt x="122269" y="0"/>
                    <a:pt x="273095" y="0"/>
                  </a:cubicBezTo>
                  <a:cubicBezTo>
                    <a:pt x="423921" y="0"/>
                    <a:pt x="546190" y="12737"/>
                    <a:pt x="546190" y="28447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3" name="任意多边形: 形状 22"/>
            <p:cNvSpPr/>
            <p:nvPr/>
          </p:nvSpPr>
          <p:spPr>
            <a:xfrm>
              <a:off x="22545131" y="9989604"/>
              <a:ext cx="187715" cy="913022"/>
            </a:xfrm>
            <a:custGeom>
              <a:avLst/>
              <a:gdLst>
                <a:gd name="connsiteX0" fmla="*/ 169058 w 169615"/>
                <a:gd name="connsiteY0" fmla="*/ 611385 h 824988"/>
                <a:gd name="connsiteX1" fmla="*/ 133774 w 169615"/>
                <a:gd name="connsiteY1" fmla="*/ 820184 h 824988"/>
                <a:gd name="connsiteX2" fmla="*/ 132252 w 169615"/>
                <a:gd name="connsiteY2" fmla="*/ 824867 h 824988"/>
                <a:gd name="connsiteX3" fmla="*/ 577 w 169615"/>
                <a:gd name="connsiteY3" fmla="*/ 824867 h 824988"/>
                <a:gd name="connsiteX4" fmla="*/ 999 w 169615"/>
                <a:gd name="connsiteY4" fmla="*/ 820185 h 824988"/>
                <a:gd name="connsiteX5" fmla="*/ -126 w 169615"/>
                <a:gd name="connsiteY5" fmla="*/ -121 h 824988"/>
                <a:gd name="connsiteX6" fmla="*/ 169058 w 169615"/>
                <a:gd name="connsiteY6" fmla="*/ 611385 h 82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615" h="824988">
                  <a:moveTo>
                    <a:pt x="169058" y="611385"/>
                  </a:moveTo>
                  <a:cubicBezTo>
                    <a:pt x="167160" y="682297"/>
                    <a:pt x="155282" y="752587"/>
                    <a:pt x="133774" y="820184"/>
                  </a:cubicBezTo>
                  <a:cubicBezTo>
                    <a:pt x="133283" y="821753"/>
                    <a:pt x="132767" y="823299"/>
                    <a:pt x="132252" y="824867"/>
                  </a:cubicBezTo>
                  <a:lnTo>
                    <a:pt x="577" y="824867"/>
                  </a:lnTo>
                  <a:cubicBezTo>
                    <a:pt x="717" y="823463"/>
                    <a:pt x="858" y="821894"/>
                    <a:pt x="999" y="820185"/>
                  </a:cubicBezTo>
                  <a:cubicBezTo>
                    <a:pt x="9778" y="719250"/>
                    <a:pt x="60397" y="104934"/>
                    <a:pt x="-126" y="-121"/>
                  </a:cubicBezTo>
                  <a:cubicBezTo>
                    <a:pt x="5166" y="8401"/>
                    <a:pt x="179267" y="290671"/>
                    <a:pt x="169058" y="611385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4" name="任意多边形: 形状 23"/>
            <p:cNvSpPr/>
            <p:nvPr/>
          </p:nvSpPr>
          <p:spPr>
            <a:xfrm>
              <a:off x="22608330" y="10404320"/>
              <a:ext cx="227180" cy="498306"/>
            </a:xfrm>
            <a:custGeom>
              <a:avLst/>
              <a:gdLst>
                <a:gd name="connsiteX0" fmla="*/ 102074 w 205275"/>
                <a:gd name="connsiteY0" fmla="*/ 445456 h 450259"/>
                <a:gd name="connsiteX1" fmla="*/ 98656 w 205275"/>
                <a:gd name="connsiteY1" fmla="*/ 450139 h 450259"/>
                <a:gd name="connsiteX2" fmla="*/ -126 w 205275"/>
                <a:gd name="connsiteY2" fmla="*/ 450139 h 450259"/>
                <a:gd name="connsiteX3" fmla="*/ 2497 w 205275"/>
                <a:gd name="connsiteY3" fmla="*/ 445456 h 450259"/>
                <a:gd name="connsiteX4" fmla="*/ 111954 w 205275"/>
                <a:gd name="connsiteY4" fmla="*/ 236657 h 450259"/>
                <a:gd name="connsiteX5" fmla="*/ 200619 w 205275"/>
                <a:gd name="connsiteY5" fmla="*/ -121 h 450259"/>
                <a:gd name="connsiteX6" fmla="*/ 102074 w 205275"/>
                <a:gd name="connsiteY6" fmla="*/ 445456 h 450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275" h="450259">
                  <a:moveTo>
                    <a:pt x="102074" y="445456"/>
                  </a:moveTo>
                  <a:cubicBezTo>
                    <a:pt x="100973" y="447025"/>
                    <a:pt x="99825" y="448594"/>
                    <a:pt x="98656" y="450139"/>
                  </a:cubicBezTo>
                  <a:lnTo>
                    <a:pt x="-126" y="450139"/>
                  </a:lnTo>
                  <a:cubicBezTo>
                    <a:pt x="624" y="448804"/>
                    <a:pt x="1491" y="447236"/>
                    <a:pt x="2497" y="445456"/>
                  </a:cubicBezTo>
                  <a:cubicBezTo>
                    <a:pt x="18816" y="416003"/>
                    <a:pt x="67118" y="327945"/>
                    <a:pt x="111954" y="236657"/>
                  </a:cubicBezTo>
                  <a:cubicBezTo>
                    <a:pt x="160138" y="138556"/>
                    <a:pt x="204342" y="36732"/>
                    <a:pt x="200619" y="-121"/>
                  </a:cubicBezTo>
                  <a:cubicBezTo>
                    <a:pt x="201767" y="8191"/>
                    <a:pt x="235108" y="261569"/>
                    <a:pt x="102074" y="445456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5" name="任意多边形: 形状 24"/>
            <p:cNvSpPr/>
            <p:nvPr/>
          </p:nvSpPr>
          <p:spPr>
            <a:xfrm>
              <a:off x="13572232" y="4019342"/>
              <a:ext cx="6799899" cy="4384275"/>
            </a:xfrm>
            <a:custGeom>
              <a:avLst/>
              <a:gdLst>
                <a:gd name="connsiteX0" fmla="*/ 6071904 w 6144247"/>
                <a:gd name="connsiteY0" fmla="*/ 3961419 h 3961539"/>
                <a:gd name="connsiteX1" fmla="*/ 72093 w 6144247"/>
                <a:gd name="connsiteY1" fmla="*/ 3961419 h 3961539"/>
                <a:gd name="connsiteX2" fmla="*/ -126 w 6144247"/>
                <a:gd name="connsiteY2" fmla="*/ 3889200 h 3961539"/>
                <a:gd name="connsiteX3" fmla="*/ -126 w 6144247"/>
                <a:gd name="connsiteY3" fmla="*/ 72093 h 3961539"/>
                <a:gd name="connsiteX4" fmla="*/ 72093 w 6144247"/>
                <a:gd name="connsiteY4" fmla="*/ -121 h 3961539"/>
                <a:gd name="connsiteX5" fmla="*/ 6071904 w 6144247"/>
                <a:gd name="connsiteY5" fmla="*/ -121 h 3961539"/>
                <a:gd name="connsiteX6" fmla="*/ 6144122 w 6144247"/>
                <a:gd name="connsiteY6" fmla="*/ 72093 h 3961539"/>
                <a:gd name="connsiteX7" fmla="*/ 6144123 w 6144247"/>
                <a:gd name="connsiteY7" fmla="*/ 3889200 h 3961539"/>
                <a:gd name="connsiteX8" fmla="*/ 6071904 w 6144247"/>
                <a:gd name="connsiteY8" fmla="*/ 3961419 h 3961539"/>
                <a:gd name="connsiteX9" fmla="*/ 72093 w 6144247"/>
                <a:gd name="connsiteY9" fmla="*/ 28454 h 3961539"/>
                <a:gd name="connsiteX10" fmla="*/ 28449 w 6144247"/>
                <a:gd name="connsiteY10" fmla="*/ 72093 h 3961539"/>
                <a:gd name="connsiteX11" fmla="*/ 28449 w 6144247"/>
                <a:gd name="connsiteY11" fmla="*/ 3889200 h 3961539"/>
                <a:gd name="connsiteX12" fmla="*/ 72093 w 6144247"/>
                <a:gd name="connsiteY12" fmla="*/ 3932843 h 3961539"/>
                <a:gd name="connsiteX13" fmla="*/ 6071904 w 6144247"/>
                <a:gd name="connsiteY13" fmla="*/ 3932844 h 3961539"/>
                <a:gd name="connsiteX14" fmla="*/ 6115547 w 6144247"/>
                <a:gd name="connsiteY14" fmla="*/ 3889200 h 3961539"/>
                <a:gd name="connsiteX15" fmla="*/ 6115548 w 6144247"/>
                <a:gd name="connsiteY15" fmla="*/ 72093 h 3961539"/>
                <a:gd name="connsiteX16" fmla="*/ 6071904 w 6144247"/>
                <a:gd name="connsiteY16" fmla="*/ 28454 h 3961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144247" h="3961539">
                  <a:moveTo>
                    <a:pt x="6071904" y="3961419"/>
                  </a:moveTo>
                  <a:lnTo>
                    <a:pt x="72093" y="3961419"/>
                  </a:lnTo>
                  <a:cubicBezTo>
                    <a:pt x="32227" y="3961373"/>
                    <a:pt x="-80" y="3929067"/>
                    <a:pt x="-126" y="3889200"/>
                  </a:cubicBezTo>
                  <a:lnTo>
                    <a:pt x="-126" y="72093"/>
                  </a:lnTo>
                  <a:cubicBezTo>
                    <a:pt x="-80" y="32228"/>
                    <a:pt x="32227" y="-77"/>
                    <a:pt x="72093" y="-121"/>
                  </a:cubicBezTo>
                  <a:lnTo>
                    <a:pt x="6071904" y="-121"/>
                  </a:lnTo>
                  <a:cubicBezTo>
                    <a:pt x="6111769" y="-77"/>
                    <a:pt x="6144076" y="32228"/>
                    <a:pt x="6144122" y="72093"/>
                  </a:cubicBezTo>
                  <a:lnTo>
                    <a:pt x="6144123" y="3889200"/>
                  </a:lnTo>
                  <a:cubicBezTo>
                    <a:pt x="6144077" y="3929066"/>
                    <a:pt x="6111770" y="3961373"/>
                    <a:pt x="6071904" y="3961419"/>
                  </a:cubicBezTo>
                  <a:close/>
                  <a:moveTo>
                    <a:pt x="72093" y="28454"/>
                  </a:moveTo>
                  <a:cubicBezTo>
                    <a:pt x="48002" y="28480"/>
                    <a:pt x="28478" y="48002"/>
                    <a:pt x="28449" y="72093"/>
                  </a:cubicBezTo>
                  <a:lnTo>
                    <a:pt x="28449" y="3889200"/>
                  </a:lnTo>
                  <a:cubicBezTo>
                    <a:pt x="28478" y="3913291"/>
                    <a:pt x="48001" y="3932815"/>
                    <a:pt x="72093" y="3932843"/>
                  </a:cubicBezTo>
                  <a:lnTo>
                    <a:pt x="6071904" y="3932844"/>
                  </a:lnTo>
                  <a:cubicBezTo>
                    <a:pt x="6095995" y="3932815"/>
                    <a:pt x="6115518" y="3913292"/>
                    <a:pt x="6115547" y="3889200"/>
                  </a:cubicBezTo>
                  <a:lnTo>
                    <a:pt x="6115548" y="72093"/>
                  </a:lnTo>
                  <a:cubicBezTo>
                    <a:pt x="6115519" y="48002"/>
                    <a:pt x="6095995" y="28480"/>
                    <a:pt x="6071904" y="28454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6" name="任意多边形: 形状 25"/>
            <p:cNvSpPr/>
            <p:nvPr/>
          </p:nvSpPr>
          <p:spPr>
            <a:xfrm>
              <a:off x="14989012" y="4642136"/>
              <a:ext cx="3648453" cy="3138684"/>
            </a:xfrm>
            <a:custGeom>
              <a:avLst/>
              <a:gdLst>
                <a:gd name="connsiteX0" fmla="*/ 3237654 w 3296666"/>
                <a:gd name="connsiteY0" fmla="*/ -121 h 2836049"/>
                <a:gd name="connsiteX1" fmla="*/ 58761 w 3296666"/>
                <a:gd name="connsiteY1" fmla="*/ -121 h 2836049"/>
                <a:gd name="connsiteX2" fmla="*/ -126 w 3296666"/>
                <a:gd name="connsiteY2" fmla="*/ 58766 h 2836049"/>
                <a:gd name="connsiteX3" fmla="*/ -126 w 3296666"/>
                <a:gd name="connsiteY3" fmla="*/ 2777041 h 2836049"/>
                <a:gd name="connsiteX4" fmla="*/ 58761 w 3296666"/>
                <a:gd name="connsiteY4" fmla="*/ 2835928 h 2836049"/>
                <a:gd name="connsiteX5" fmla="*/ 3237654 w 3296666"/>
                <a:gd name="connsiteY5" fmla="*/ 2835928 h 2836049"/>
                <a:gd name="connsiteX6" fmla="*/ 3296541 w 3296666"/>
                <a:gd name="connsiteY6" fmla="*/ 2777041 h 2836049"/>
                <a:gd name="connsiteX7" fmla="*/ 3296541 w 3296666"/>
                <a:gd name="connsiteY7" fmla="*/ 58766 h 2836049"/>
                <a:gd name="connsiteX8" fmla="*/ 3237654 w 3296666"/>
                <a:gd name="connsiteY8" fmla="*/ -121 h 2836049"/>
                <a:gd name="connsiteX9" fmla="*/ 3272942 w 3296666"/>
                <a:gd name="connsiteY9" fmla="*/ 2777041 h 2836049"/>
                <a:gd name="connsiteX10" fmla="*/ 3237654 w 3296666"/>
                <a:gd name="connsiteY10" fmla="*/ 2812440 h 2836049"/>
                <a:gd name="connsiteX11" fmla="*/ 58761 w 3296666"/>
                <a:gd name="connsiteY11" fmla="*/ 2812440 h 2836049"/>
                <a:gd name="connsiteX12" fmla="*/ 23474 w 3296666"/>
                <a:gd name="connsiteY12" fmla="*/ 2777041 h 2836049"/>
                <a:gd name="connsiteX13" fmla="*/ 23474 w 3296666"/>
                <a:gd name="connsiteY13" fmla="*/ 58766 h 2836049"/>
                <a:gd name="connsiteX14" fmla="*/ 58761 w 3296666"/>
                <a:gd name="connsiteY14" fmla="*/ 23368 h 2836049"/>
                <a:gd name="connsiteX15" fmla="*/ 3237654 w 3296666"/>
                <a:gd name="connsiteY15" fmla="*/ 23368 h 2836049"/>
                <a:gd name="connsiteX16" fmla="*/ 3272942 w 3296666"/>
                <a:gd name="connsiteY16" fmla="*/ 58766 h 2836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296666" h="2836049">
                  <a:moveTo>
                    <a:pt x="3237654" y="-121"/>
                  </a:moveTo>
                  <a:lnTo>
                    <a:pt x="58761" y="-121"/>
                  </a:lnTo>
                  <a:cubicBezTo>
                    <a:pt x="26252" y="-88"/>
                    <a:pt x="-93" y="26258"/>
                    <a:pt x="-126" y="58766"/>
                  </a:cubicBezTo>
                  <a:lnTo>
                    <a:pt x="-126" y="2777041"/>
                  </a:lnTo>
                  <a:cubicBezTo>
                    <a:pt x="-93" y="2809550"/>
                    <a:pt x="26252" y="2835896"/>
                    <a:pt x="58761" y="2835928"/>
                  </a:cubicBezTo>
                  <a:lnTo>
                    <a:pt x="3237654" y="2835928"/>
                  </a:lnTo>
                  <a:cubicBezTo>
                    <a:pt x="3270163" y="2835896"/>
                    <a:pt x="3296509" y="2809550"/>
                    <a:pt x="3296541" y="2777041"/>
                  </a:cubicBezTo>
                  <a:lnTo>
                    <a:pt x="3296541" y="58766"/>
                  </a:lnTo>
                  <a:cubicBezTo>
                    <a:pt x="3296509" y="26257"/>
                    <a:pt x="3270163" y="-88"/>
                    <a:pt x="3237654" y="-121"/>
                  </a:cubicBezTo>
                  <a:close/>
                  <a:moveTo>
                    <a:pt x="3272942" y="2777041"/>
                  </a:moveTo>
                  <a:cubicBezTo>
                    <a:pt x="3272933" y="2796544"/>
                    <a:pt x="3257157" y="2812370"/>
                    <a:pt x="3237654" y="2812440"/>
                  </a:cubicBezTo>
                  <a:lnTo>
                    <a:pt x="58761" y="2812440"/>
                  </a:lnTo>
                  <a:cubicBezTo>
                    <a:pt x="39242" y="2812408"/>
                    <a:pt x="23444" y="2796560"/>
                    <a:pt x="23474" y="2777041"/>
                  </a:cubicBezTo>
                  <a:lnTo>
                    <a:pt x="23474" y="58766"/>
                  </a:lnTo>
                  <a:cubicBezTo>
                    <a:pt x="23444" y="39247"/>
                    <a:pt x="39242" y="23399"/>
                    <a:pt x="58761" y="23368"/>
                  </a:cubicBezTo>
                  <a:lnTo>
                    <a:pt x="3237654" y="23368"/>
                  </a:lnTo>
                  <a:cubicBezTo>
                    <a:pt x="3257157" y="23438"/>
                    <a:pt x="3272933" y="39263"/>
                    <a:pt x="3272942" y="58766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7" name="任意多边形: 形状 26"/>
            <p:cNvSpPr/>
            <p:nvPr/>
          </p:nvSpPr>
          <p:spPr>
            <a:xfrm>
              <a:off x="15335490" y="6980360"/>
              <a:ext cx="530761" cy="530874"/>
            </a:xfrm>
            <a:custGeom>
              <a:avLst/>
              <a:gdLst>
                <a:gd name="connsiteX0" fmla="*/ 479460 w 479585"/>
                <a:gd name="connsiteY0" fmla="*/ 239823 h 479687"/>
                <a:gd name="connsiteX1" fmla="*/ 479129 w 479585"/>
                <a:gd name="connsiteY1" fmla="*/ 252284 h 479687"/>
                <a:gd name="connsiteX2" fmla="*/ 227155 w 479585"/>
                <a:gd name="connsiteY2" fmla="*/ 479234 h 479687"/>
                <a:gd name="connsiteX3" fmla="*/ 205 w 479585"/>
                <a:gd name="connsiteY3" fmla="*/ 252284 h 479687"/>
                <a:gd name="connsiteX4" fmla="*/ -126 w 479585"/>
                <a:gd name="connsiteY4" fmla="*/ 239823 h 479687"/>
                <a:gd name="connsiteX5" fmla="*/ 239516 w 479585"/>
                <a:gd name="connsiteY5" fmla="*/ -121 h 479687"/>
                <a:gd name="connsiteX6" fmla="*/ 479460 w 479585"/>
                <a:gd name="connsiteY6" fmla="*/ 239521 h 479687"/>
                <a:gd name="connsiteX7" fmla="*/ 479460 w 479585"/>
                <a:gd name="connsiteY7" fmla="*/ 239823 h 479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9585" h="479687">
                  <a:moveTo>
                    <a:pt x="479460" y="239823"/>
                  </a:moveTo>
                  <a:cubicBezTo>
                    <a:pt x="479460" y="244014"/>
                    <a:pt x="479349" y="248204"/>
                    <a:pt x="479129" y="252284"/>
                  </a:cubicBezTo>
                  <a:cubicBezTo>
                    <a:pt x="472218" y="384535"/>
                    <a:pt x="359406" y="486144"/>
                    <a:pt x="227155" y="479234"/>
                  </a:cubicBezTo>
                  <a:cubicBezTo>
                    <a:pt x="104565" y="472829"/>
                    <a:pt x="6610" y="374874"/>
                    <a:pt x="205" y="252284"/>
                  </a:cubicBezTo>
                  <a:cubicBezTo>
                    <a:pt x="-16" y="248204"/>
                    <a:pt x="-126" y="244013"/>
                    <a:pt x="-126" y="239823"/>
                  </a:cubicBezTo>
                  <a:cubicBezTo>
                    <a:pt x="-209" y="107389"/>
                    <a:pt x="107082" y="-37"/>
                    <a:pt x="239516" y="-121"/>
                  </a:cubicBezTo>
                  <a:cubicBezTo>
                    <a:pt x="371950" y="-204"/>
                    <a:pt x="479376" y="107087"/>
                    <a:pt x="479460" y="239521"/>
                  </a:cubicBezTo>
                  <a:cubicBezTo>
                    <a:pt x="479460" y="239622"/>
                    <a:pt x="479460" y="239722"/>
                    <a:pt x="479460" y="239823"/>
                  </a:cubicBezTo>
                  <a:close/>
                </a:path>
              </a:pathLst>
            </a:custGeom>
            <a:solidFill>
              <a:srgbClr val="F56268"/>
            </a:solidFill>
            <a:ln w="3175">
              <a:solidFill>
                <a:schemeClr val="tx1"/>
              </a:solidFill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8" name="任意多边形: 形状 27"/>
            <p:cNvSpPr/>
            <p:nvPr/>
          </p:nvSpPr>
          <p:spPr>
            <a:xfrm>
              <a:off x="16169533" y="7068947"/>
              <a:ext cx="2173558" cy="88480"/>
            </a:xfrm>
            <a:custGeom>
              <a:avLst/>
              <a:gdLst>
                <a:gd name="connsiteX0" fmla="*/ 1923944 w 1963982"/>
                <a:gd name="connsiteY0" fmla="*/ -121 h 79949"/>
                <a:gd name="connsiteX1" fmla="*/ 39787 w 1963982"/>
                <a:gd name="connsiteY1" fmla="*/ -121 h 79949"/>
                <a:gd name="connsiteX2" fmla="*/ -126 w 1963982"/>
                <a:gd name="connsiteY2" fmla="*/ 39916 h 79949"/>
                <a:gd name="connsiteX3" fmla="*/ 39787 w 1963982"/>
                <a:gd name="connsiteY3" fmla="*/ 79829 h 79949"/>
                <a:gd name="connsiteX4" fmla="*/ 1923944 w 1963982"/>
                <a:gd name="connsiteY4" fmla="*/ 79829 h 79949"/>
                <a:gd name="connsiteX5" fmla="*/ 1963857 w 1963982"/>
                <a:gd name="connsiteY5" fmla="*/ 39792 h 79949"/>
                <a:gd name="connsiteX6" fmla="*/ 1923944 w 1963982"/>
                <a:gd name="connsiteY6" fmla="*/ -121 h 7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63982" h="79949">
                  <a:moveTo>
                    <a:pt x="1923944" y="-121"/>
                  </a:moveTo>
                  <a:lnTo>
                    <a:pt x="39787" y="-121"/>
                  </a:lnTo>
                  <a:cubicBezTo>
                    <a:pt x="17710" y="-87"/>
                    <a:pt x="-160" y="17838"/>
                    <a:pt x="-126" y="39916"/>
                  </a:cubicBezTo>
                  <a:cubicBezTo>
                    <a:pt x="-92" y="61945"/>
                    <a:pt x="17758" y="79795"/>
                    <a:pt x="39787" y="79829"/>
                  </a:cubicBezTo>
                  <a:lnTo>
                    <a:pt x="1923944" y="79829"/>
                  </a:lnTo>
                  <a:cubicBezTo>
                    <a:pt x="1946021" y="79795"/>
                    <a:pt x="1963891" y="61870"/>
                    <a:pt x="1963857" y="39792"/>
                  </a:cubicBezTo>
                  <a:cubicBezTo>
                    <a:pt x="1963823" y="17763"/>
                    <a:pt x="1945973" y="-87"/>
                    <a:pt x="1923944" y="-121"/>
                  </a:cubicBezTo>
                  <a:close/>
                </a:path>
              </a:pathLst>
            </a:custGeom>
            <a:solidFill>
              <a:srgbClr val="F56268"/>
            </a:solidFill>
            <a:ln w="3175">
              <a:solidFill>
                <a:schemeClr val="tx1"/>
              </a:solidFill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9" name="任意多边形: 形状 28"/>
            <p:cNvSpPr/>
            <p:nvPr/>
          </p:nvSpPr>
          <p:spPr>
            <a:xfrm>
              <a:off x="16169526" y="7334389"/>
              <a:ext cx="985613" cy="88359"/>
            </a:xfrm>
            <a:custGeom>
              <a:avLst/>
              <a:gdLst>
                <a:gd name="connsiteX0" fmla="*/ 850535 w 890579"/>
                <a:gd name="connsiteY0" fmla="*/ -121 h 79839"/>
                <a:gd name="connsiteX1" fmla="*/ 39794 w 890579"/>
                <a:gd name="connsiteY1" fmla="*/ -121 h 79839"/>
                <a:gd name="connsiteX2" fmla="*/ -126 w 890579"/>
                <a:gd name="connsiteY2" fmla="*/ 39799 h 79839"/>
                <a:gd name="connsiteX3" fmla="*/ 39794 w 890579"/>
                <a:gd name="connsiteY3" fmla="*/ 79718 h 79839"/>
                <a:gd name="connsiteX4" fmla="*/ 850535 w 890579"/>
                <a:gd name="connsiteY4" fmla="*/ 79718 h 79839"/>
                <a:gd name="connsiteX5" fmla="*/ 890454 w 890579"/>
                <a:gd name="connsiteY5" fmla="*/ 39799 h 79839"/>
                <a:gd name="connsiteX6" fmla="*/ 850535 w 890579"/>
                <a:gd name="connsiteY6" fmla="*/ -121 h 79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0579" h="79839">
                  <a:moveTo>
                    <a:pt x="850535" y="-121"/>
                  </a:moveTo>
                  <a:lnTo>
                    <a:pt x="39794" y="-121"/>
                  </a:lnTo>
                  <a:cubicBezTo>
                    <a:pt x="17747" y="-121"/>
                    <a:pt x="-126" y="17752"/>
                    <a:pt x="-126" y="39799"/>
                  </a:cubicBezTo>
                  <a:cubicBezTo>
                    <a:pt x="-126" y="61846"/>
                    <a:pt x="17747" y="79718"/>
                    <a:pt x="39794" y="79718"/>
                  </a:cubicBezTo>
                  <a:lnTo>
                    <a:pt x="850535" y="79718"/>
                  </a:lnTo>
                  <a:cubicBezTo>
                    <a:pt x="872582" y="79718"/>
                    <a:pt x="890454" y="61845"/>
                    <a:pt x="890454" y="39799"/>
                  </a:cubicBezTo>
                  <a:cubicBezTo>
                    <a:pt x="890454" y="17752"/>
                    <a:pt x="872582" y="-121"/>
                    <a:pt x="850535" y="-121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0" name="任意多边形: 形状 29"/>
            <p:cNvSpPr/>
            <p:nvPr/>
          </p:nvSpPr>
          <p:spPr>
            <a:xfrm>
              <a:off x="15815723" y="5048169"/>
              <a:ext cx="3666701" cy="1692537"/>
            </a:xfrm>
            <a:custGeom>
              <a:avLst/>
              <a:gdLst>
                <a:gd name="connsiteX0" fmla="*/ 3245887 w 3313154"/>
                <a:gd name="connsiteY0" fmla="*/ 1529221 h 1529341"/>
                <a:gd name="connsiteX1" fmla="*/ 67017 w 3313154"/>
                <a:gd name="connsiteY1" fmla="*/ 1529221 h 1529341"/>
                <a:gd name="connsiteX2" fmla="*/ -126 w 3313154"/>
                <a:gd name="connsiteY2" fmla="*/ 1462075 h 1529341"/>
                <a:gd name="connsiteX3" fmla="*/ -126 w 3313154"/>
                <a:gd name="connsiteY3" fmla="*/ 67022 h 1529341"/>
                <a:gd name="connsiteX4" fmla="*/ 67017 w 3313154"/>
                <a:gd name="connsiteY4" fmla="*/ -121 h 1529341"/>
                <a:gd name="connsiteX5" fmla="*/ 3245887 w 3313154"/>
                <a:gd name="connsiteY5" fmla="*/ -121 h 1529341"/>
                <a:gd name="connsiteX6" fmla="*/ 3313029 w 3313154"/>
                <a:gd name="connsiteY6" fmla="*/ 67021 h 1529341"/>
                <a:gd name="connsiteX7" fmla="*/ 3313029 w 3313154"/>
                <a:gd name="connsiteY7" fmla="*/ 1462075 h 1529341"/>
                <a:gd name="connsiteX8" fmla="*/ 3245887 w 3313154"/>
                <a:gd name="connsiteY8" fmla="*/ 1529221 h 1529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13154" h="1529341">
                  <a:moveTo>
                    <a:pt x="3245887" y="1529221"/>
                  </a:moveTo>
                  <a:lnTo>
                    <a:pt x="67017" y="1529221"/>
                  </a:lnTo>
                  <a:cubicBezTo>
                    <a:pt x="29951" y="1529178"/>
                    <a:pt x="-85" y="1499140"/>
                    <a:pt x="-126" y="1462075"/>
                  </a:cubicBezTo>
                  <a:lnTo>
                    <a:pt x="-126" y="67022"/>
                  </a:lnTo>
                  <a:cubicBezTo>
                    <a:pt x="-83" y="29957"/>
                    <a:pt x="29952" y="-79"/>
                    <a:pt x="67017" y="-121"/>
                  </a:cubicBezTo>
                  <a:lnTo>
                    <a:pt x="3245887" y="-121"/>
                  </a:lnTo>
                  <a:cubicBezTo>
                    <a:pt x="3282951" y="-78"/>
                    <a:pt x="3312986" y="29958"/>
                    <a:pt x="3313029" y="67021"/>
                  </a:cubicBezTo>
                  <a:lnTo>
                    <a:pt x="3313029" y="1462075"/>
                  </a:lnTo>
                  <a:cubicBezTo>
                    <a:pt x="3312988" y="1499140"/>
                    <a:pt x="3282952" y="1529178"/>
                    <a:pt x="3245887" y="1529221"/>
                  </a:cubicBezTo>
                  <a:close/>
                </a:path>
              </a:pathLst>
            </a:custGeom>
            <a:solidFill>
              <a:srgbClr val="F56268"/>
            </a:solidFill>
            <a:ln w="3175">
              <a:solidFill>
                <a:schemeClr val="tx1"/>
              </a:solidFill>
              <a:miter lim="400000"/>
            </a:ln>
            <a:effectLst>
              <a:outerShdw blurRad="533400" dist="317500" dir="5400000" sx="90000" sy="90000" algn="t" rotWithShape="0">
                <a:srgbClr val="F56268">
                  <a:alpha val="40000"/>
                </a:srgbClr>
              </a:outerShdw>
            </a:effectLst>
          </p:spPr>
          <p:txBody>
            <a:bodyPr lIns="38100" tIns="38100" rIns="38100" bIns="38100" anchor="ctr"/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1" name="任意多边形: 形状 30"/>
            <p:cNvSpPr/>
            <p:nvPr/>
          </p:nvSpPr>
          <p:spPr>
            <a:xfrm>
              <a:off x="16562257" y="5595472"/>
              <a:ext cx="2173631" cy="88462"/>
            </a:xfrm>
            <a:custGeom>
              <a:avLst/>
              <a:gdLst>
                <a:gd name="connsiteX0" fmla="*/ 39841 w 1964048"/>
                <a:gd name="connsiteY0" fmla="*/ -121 h 79932"/>
                <a:gd name="connsiteX1" fmla="*/ -126 w 1964048"/>
                <a:gd name="connsiteY1" fmla="*/ 39846 h 79932"/>
                <a:gd name="connsiteX2" fmla="*/ 39841 w 1964048"/>
                <a:gd name="connsiteY2" fmla="*/ 79812 h 79932"/>
                <a:gd name="connsiteX3" fmla="*/ 1923956 w 1964048"/>
                <a:gd name="connsiteY3" fmla="*/ 79811 h 79932"/>
                <a:gd name="connsiteX4" fmla="*/ 1963923 w 1964048"/>
                <a:gd name="connsiteY4" fmla="*/ 39845 h 79932"/>
                <a:gd name="connsiteX5" fmla="*/ 1923956 w 1964048"/>
                <a:gd name="connsiteY5" fmla="*/ -121 h 7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64048" h="79932">
                  <a:moveTo>
                    <a:pt x="39841" y="-121"/>
                  </a:moveTo>
                  <a:cubicBezTo>
                    <a:pt x="17768" y="-121"/>
                    <a:pt x="-126" y="17773"/>
                    <a:pt x="-126" y="39846"/>
                  </a:cubicBezTo>
                  <a:cubicBezTo>
                    <a:pt x="-126" y="61918"/>
                    <a:pt x="17768" y="79812"/>
                    <a:pt x="39841" y="79812"/>
                  </a:cubicBezTo>
                  <a:lnTo>
                    <a:pt x="1923956" y="79811"/>
                  </a:lnTo>
                  <a:cubicBezTo>
                    <a:pt x="1946029" y="79811"/>
                    <a:pt x="1963923" y="61918"/>
                    <a:pt x="1963923" y="39845"/>
                  </a:cubicBezTo>
                  <a:cubicBezTo>
                    <a:pt x="1963923" y="17773"/>
                    <a:pt x="1946029" y="-121"/>
                    <a:pt x="1923956" y="-12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2" name="任意多边形: 形状 31"/>
            <p:cNvSpPr/>
            <p:nvPr/>
          </p:nvSpPr>
          <p:spPr>
            <a:xfrm>
              <a:off x="16562325" y="5851761"/>
              <a:ext cx="2173494" cy="88462"/>
            </a:xfrm>
            <a:custGeom>
              <a:avLst/>
              <a:gdLst>
                <a:gd name="connsiteX0" fmla="*/ 39779 w 1963924"/>
                <a:gd name="connsiteY0" fmla="*/ -121 h 79932"/>
                <a:gd name="connsiteX1" fmla="*/ -126 w 1963924"/>
                <a:gd name="connsiteY1" fmla="*/ 39907 h 79932"/>
                <a:gd name="connsiteX2" fmla="*/ 39779 w 1963924"/>
                <a:gd name="connsiteY2" fmla="*/ 79811 h 79932"/>
                <a:gd name="connsiteX3" fmla="*/ 1923895 w 1963924"/>
                <a:gd name="connsiteY3" fmla="*/ 79811 h 79932"/>
                <a:gd name="connsiteX4" fmla="*/ 1963799 w 1963924"/>
                <a:gd name="connsiteY4" fmla="*/ 39783 h 79932"/>
                <a:gd name="connsiteX5" fmla="*/ 1923895 w 1963924"/>
                <a:gd name="connsiteY5" fmla="*/ -121 h 7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63924" h="79932">
                  <a:moveTo>
                    <a:pt x="39779" y="-121"/>
                  </a:moveTo>
                  <a:cubicBezTo>
                    <a:pt x="17706" y="-87"/>
                    <a:pt x="-160" y="17834"/>
                    <a:pt x="-126" y="39907"/>
                  </a:cubicBezTo>
                  <a:cubicBezTo>
                    <a:pt x="-92" y="61931"/>
                    <a:pt x="17754" y="79777"/>
                    <a:pt x="39779" y="79811"/>
                  </a:cubicBezTo>
                  <a:lnTo>
                    <a:pt x="1923895" y="79811"/>
                  </a:lnTo>
                  <a:cubicBezTo>
                    <a:pt x="1945967" y="79777"/>
                    <a:pt x="1963833" y="61856"/>
                    <a:pt x="1963799" y="39783"/>
                  </a:cubicBezTo>
                  <a:cubicBezTo>
                    <a:pt x="1963765" y="17759"/>
                    <a:pt x="1945919" y="-87"/>
                    <a:pt x="1923895" y="-12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3" name="任意多边形: 形状 32"/>
            <p:cNvSpPr/>
            <p:nvPr/>
          </p:nvSpPr>
          <p:spPr>
            <a:xfrm>
              <a:off x="16562325" y="6104942"/>
              <a:ext cx="985579" cy="88462"/>
            </a:xfrm>
            <a:custGeom>
              <a:avLst/>
              <a:gdLst>
                <a:gd name="connsiteX0" fmla="*/ 39779 w 890549"/>
                <a:gd name="connsiteY0" fmla="*/ -121 h 79932"/>
                <a:gd name="connsiteX1" fmla="*/ -126 w 890549"/>
                <a:gd name="connsiteY1" fmla="*/ 39907 h 79932"/>
                <a:gd name="connsiteX2" fmla="*/ 39779 w 890549"/>
                <a:gd name="connsiteY2" fmla="*/ 79811 h 79932"/>
                <a:gd name="connsiteX3" fmla="*/ 850519 w 890549"/>
                <a:gd name="connsiteY3" fmla="*/ 79811 h 79932"/>
                <a:gd name="connsiteX4" fmla="*/ 890424 w 890549"/>
                <a:gd name="connsiteY4" fmla="*/ 39783 h 79932"/>
                <a:gd name="connsiteX5" fmla="*/ 850519 w 890549"/>
                <a:gd name="connsiteY5" fmla="*/ -121 h 7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90549" h="79932">
                  <a:moveTo>
                    <a:pt x="39779" y="-121"/>
                  </a:moveTo>
                  <a:cubicBezTo>
                    <a:pt x="17706" y="-87"/>
                    <a:pt x="-160" y="17834"/>
                    <a:pt x="-126" y="39907"/>
                  </a:cubicBezTo>
                  <a:cubicBezTo>
                    <a:pt x="-92" y="61931"/>
                    <a:pt x="17754" y="79777"/>
                    <a:pt x="39779" y="79811"/>
                  </a:cubicBezTo>
                  <a:lnTo>
                    <a:pt x="850519" y="79811"/>
                  </a:lnTo>
                  <a:cubicBezTo>
                    <a:pt x="872592" y="79777"/>
                    <a:pt x="890458" y="61856"/>
                    <a:pt x="890424" y="39783"/>
                  </a:cubicBezTo>
                  <a:cubicBezTo>
                    <a:pt x="890390" y="17759"/>
                    <a:pt x="872544" y="-87"/>
                    <a:pt x="850519" y="-12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4" name="任意多边形: 形状 33"/>
            <p:cNvSpPr/>
            <p:nvPr/>
          </p:nvSpPr>
          <p:spPr>
            <a:xfrm>
              <a:off x="13800988" y="4189306"/>
              <a:ext cx="109904" cy="109904"/>
            </a:xfrm>
            <a:custGeom>
              <a:avLst/>
              <a:gdLst>
                <a:gd name="connsiteX0" fmla="*/ 99307 w 99307"/>
                <a:gd name="connsiteY0" fmla="*/ 49654 h 99307"/>
                <a:gd name="connsiteX1" fmla="*/ 49654 w 99307"/>
                <a:gd name="connsiteY1" fmla="*/ 99307 h 99307"/>
                <a:gd name="connsiteX2" fmla="*/ 0 w 99307"/>
                <a:gd name="connsiteY2" fmla="*/ 49654 h 99307"/>
                <a:gd name="connsiteX3" fmla="*/ 49654 w 99307"/>
                <a:gd name="connsiteY3" fmla="*/ 0 h 99307"/>
                <a:gd name="connsiteX4" fmla="*/ 99307 w 99307"/>
                <a:gd name="connsiteY4" fmla="*/ 49654 h 99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07" h="99307">
                  <a:moveTo>
                    <a:pt x="99307" y="49654"/>
                  </a:moveTo>
                  <a:cubicBezTo>
                    <a:pt x="99307" y="77077"/>
                    <a:pt x="77077" y="99307"/>
                    <a:pt x="49654" y="99307"/>
                  </a:cubicBezTo>
                  <a:cubicBezTo>
                    <a:pt x="22231" y="99307"/>
                    <a:pt x="0" y="77077"/>
                    <a:pt x="0" y="49654"/>
                  </a:cubicBezTo>
                  <a:cubicBezTo>
                    <a:pt x="0" y="22231"/>
                    <a:pt x="22231" y="0"/>
                    <a:pt x="49654" y="0"/>
                  </a:cubicBezTo>
                  <a:cubicBezTo>
                    <a:pt x="77077" y="0"/>
                    <a:pt x="99307" y="22231"/>
                    <a:pt x="99307" y="49654"/>
                  </a:cubicBezTo>
                  <a:close/>
                </a:path>
              </a:pathLst>
            </a:custGeom>
            <a:solidFill>
              <a:srgbClr val="F56268"/>
            </a:solidFill>
            <a:ln w="3175">
              <a:miter lim="400000"/>
            </a:ln>
            <a:effectLst/>
          </p:spPr>
          <p:txBody>
            <a:bodyPr rot="0" spcFirstLastPara="0" vertOverflow="overflow" horzOverflow="overflow" vert="horz" wrap="square" lIns="38100" tIns="38100" rIns="38100" bIns="3810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5" name="任意多边形: 形状 34"/>
            <p:cNvSpPr/>
            <p:nvPr/>
          </p:nvSpPr>
          <p:spPr>
            <a:xfrm>
              <a:off x="13993320" y="4189306"/>
              <a:ext cx="109904" cy="109904"/>
            </a:xfrm>
            <a:custGeom>
              <a:avLst/>
              <a:gdLst>
                <a:gd name="connsiteX0" fmla="*/ 99307 w 99307"/>
                <a:gd name="connsiteY0" fmla="*/ 49654 h 99307"/>
                <a:gd name="connsiteX1" fmla="*/ 49654 w 99307"/>
                <a:gd name="connsiteY1" fmla="*/ 99307 h 99307"/>
                <a:gd name="connsiteX2" fmla="*/ 0 w 99307"/>
                <a:gd name="connsiteY2" fmla="*/ 49654 h 99307"/>
                <a:gd name="connsiteX3" fmla="*/ 49654 w 99307"/>
                <a:gd name="connsiteY3" fmla="*/ 0 h 99307"/>
                <a:gd name="connsiteX4" fmla="*/ 99307 w 99307"/>
                <a:gd name="connsiteY4" fmla="*/ 49654 h 99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07" h="99307">
                  <a:moveTo>
                    <a:pt x="99307" y="49654"/>
                  </a:moveTo>
                  <a:cubicBezTo>
                    <a:pt x="99307" y="77077"/>
                    <a:pt x="77077" y="99307"/>
                    <a:pt x="49654" y="99307"/>
                  </a:cubicBezTo>
                  <a:cubicBezTo>
                    <a:pt x="22231" y="99307"/>
                    <a:pt x="0" y="77077"/>
                    <a:pt x="0" y="49654"/>
                  </a:cubicBezTo>
                  <a:cubicBezTo>
                    <a:pt x="0" y="22231"/>
                    <a:pt x="22231" y="0"/>
                    <a:pt x="49654" y="0"/>
                  </a:cubicBezTo>
                  <a:cubicBezTo>
                    <a:pt x="77077" y="0"/>
                    <a:pt x="99307" y="22231"/>
                    <a:pt x="99307" y="49654"/>
                  </a:cubicBezTo>
                  <a:close/>
                </a:path>
              </a:pathLst>
            </a:custGeom>
            <a:solidFill>
              <a:srgbClr val="F5626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6" name="任意多边形: 形状 35"/>
            <p:cNvSpPr/>
            <p:nvPr/>
          </p:nvSpPr>
          <p:spPr>
            <a:xfrm>
              <a:off x="14185653" y="4189306"/>
              <a:ext cx="109904" cy="109904"/>
            </a:xfrm>
            <a:custGeom>
              <a:avLst/>
              <a:gdLst>
                <a:gd name="connsiteX0" fmla="*/ 99307 w 99307"/>
                <a:gd name="connsiteY0" fmla="*/ 49654 h 99307"/>
                <a:gd name="connsiteX1" fmla="*/ 49654 w 99307"/>
                <a:gd name="connsiteY1" fmla="*/ 99307 h 99307"/>
                <a:gd name="connsiteX2" fmla="*/ 0 w 99307"/>
                <a:gd name="connsiteY2" fmla="*/ 49654 h 99307"/>
                <a:gd name="connsiteX3" fmla="*/ 49654 w 99307"/>
                <a:gd name="connsiteY3" fmla="*/ 0 h 99307"/>
                <a:gd name="connsiteX4" fmla="*/ 99307 w 99307"/>
                <a:gd name="connsiteY4" fmla="*/ 49654 h 99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07" h="99307">
                  <a:moveTo>
                    <a:pt x="99307" y="49654"/>
                  </a:moveTo>
                  <a:cubicBezTo>
                    <a:pt x="99307" y="77077"/>
                    <a:pt x="77077" y="99307"/>
                    <a:pt x="49654" y="99307"/>
                  </a:cubicBezTo>
                  <a:cubicBezTo>
                    <a:pt x="22231" y="99307"/>
                    <a:pt x="0" y="77077"/>
                    <a:pt x="0" y="49654"/>
                  </a:cubicBezTo>
                  <a:cubicBezTo>
                    <a:pt x="0" y="22231"/>
                    <a:pt x="22231" y="0"/>
                    <a:pt x="49654" y="0"/>
                  </a:cubicBezTo>
                  <a:cubicBezTo>
                    <a:pt x="77077" y="0"/>
                    <a:pt x="99307" y="22231"/>
                    <a:pt x="99307" y="49654"/>
                  </a:cubicBezTo>
                  <a:close/>
                </a:path>
              </a:pathLst>
            </a:custGeom>
            <a:solidFill>
              <a:srgbClr val="F56268"/>
            </a:solidFill>
            <a:ln w="3175">
              <a:miter lim="400000"/>
            </a:ln>
            <a:effectLst/>
          </p:spPr>
          <p:txBody>
            <a:bodyPr rot="0" spcFirstLastPara="0" vertOverflow="overflow" horzOverflow="overflow" vert="horz" wrap="square" lIns="38100" tIns="38100" rIns="38100" bIns="3810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7" name="任意多边形: 形状 36"/>
            <p:cNvSpPr/>
            <p:nvPr/>
          </p:nvSpPr>
          <p:spPr>
            <a:xfrm>
              <a:off x="21029950" y="7261179"/>
              <a:ext cx="401891" cy="1773612"/>
            </a:xfrm>
            <a:custGeom>
              <a:avLst/>
              <a:gdLst>
                <a:gd name="connsiteX0" fmla="*/ 42448 w 363140"/>
                <a:gd name="connsiteY0" fmla="*/ 1239557 h 1602599"/>
                <a:gd name="connsiteX1" fmla="*/ 1746 w 363140"/>
                <a:gd name="connsiteY1" fmla="*/ 1465214 h 1602599"/>
                <a:gd name="connsiteX2" fmla="*/ 95774 w 363140"/>
                <a:gd name="connsiteY2" fmla="*/ 1600627 h 1602599"/>
                <a:gd name="connsiteX3" fmla="*/ 132483 w 363140"/>
                <a:gd name="connsiteY3" fmla="*/ 1601373 h 1602599"/>
                <a:gd name="connsiteX4" fmla="*/ 132483 w 363140"/>
                <a:gd name="connsiteY4" fmla="*/ 1601373 h 1602599"/>
                <a:gd name="connsiteX5" fmla="*/ 231932 w 363140"/>
                <a:gd name="connsiteY5" fmla="*/ 1469890 h 1602599"/>
                <a:gd name="connsiteX6" fmla="*/ 230004 w 363140"/>
                <a:gd name="connsiteY6" fmla="*/ 1459489 h 1602599"/>
                <a:gd name="connsiteX7" fmla="*/ 178368 w 363140"/>
                <a:gd name="connsiteY7" fmla="*/ 1237578 h 1602599"/>
                <a:gd name="connsiteX8" fmla="*/ 363015 w 363140"/>
                <a:gd name="connsiteY8" fmla="*/ 639733 h 1602599"/>
                <a:gd name="connsiteX9" fmla="*/ 320468 w 363140"/>
                <a:gd name="connsiteY9" fmla="*/ -121 h 1602599"/>
                <a:gd name="connsiteX10" fmla="*/ 55943 w 363140"/>
                <a:gd name="connsiteY10" fmla="*/ 91342 h 1602599"/>
                <a:gd name="connsiteX11" fmla="*/ 175518 w 363140"/>
                <a:gd name="connsiteY11" fmla="*/ 580576 h 1602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3140" h="1602599">
                  <a:moveTo>
                    <a:pt x="42448" y="1239557"/>
                  </a:moveTo>
                  <a:lnTo>
                    <a:pt x="1746" y="1465214"/>
                  </a:lnTo>
                  <a:cubicBezTo>
                    <a:pt x="-9682" y="1528573"/>
                    <a:pt x="32415" y="1589199"/>
                    <a:pt x="95774" y="1600627"/>
                  </a:cubicBezTo>
                  <a:cubicBezTo>
                    <a:pt x="107894" y="1602813"/>
                    <a:pt x="120284" y="1603065"/>
                    <a:pt x="132483" y="1601373"/>
                  </a:cubicBezTo>
                  <a:lnTo>
                    <a:pt x="132483" y="1601373"/>
                  </a:lnTo>
                  <a:cubicBezTo>
                    <a:pt x="196253" y="1592527"/>
                    <a:pt x="240777" y="1533660"/>
                    <a:pt x="231932" y="1469890"/>
                  </a:cubicBezTo>
                  <a:cubicBezTo>
                    <a:pt x="231447" y="1466395"/>
                    <a:pt x="230804" y="1462925"/>
                    <a:pt x="230004" y="1459489"/>
                  </a:cubicBezTo>
                  <a:lnTo>
                    <a:pt x="178368" y="1237578"/>
                  </a:lnTo>
                  <a:lnTo>
                    <a:pt x="363015" y="639733"/>
                  </a:lnTo>
                  <a:lnTo>
                    <a:pt x="320468" y="-121"/>
                  </a:lnTo>
                  <a:lnTo>
                    <a:pt x="55943" y="91342"/>
                  </a:lnTo>
                  <a:lnTo>
                    <a:pt x="175518" y="580576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8" name="任意多边形: 形状 37"/>
            <p:cNvSpPr/>
            <p:nvPr/>
          </p:nvSpPr>
          <p:spPr>
            <a:xfrm>
              <a:off x="20712433" y="6148068"/>
              <a:ext cx="620156" cy="944550"/>
            </a:xfrm>
            <a:custGeom>
              <a:avLst/>
              <a:gdLst>
                <a:gd name="connsiteX0" fmla="*/ 221184 w 560360"/>
                <a:gd name="connsiteY0" fmla="*/ 0 h 853476"/>
                <a:gd name="connsiteX1" fmla="*/ 442368 w 560360"/>
                <a:gd name="connsiteY1" fmla="*/ 221185 h 853476"/>
                <a:gd name="connsiteX2" fmla="*/ 424986 w 560360"/>
                <a:gd name="connsiteY2" fmla="*/ 307280 h 853476"/>
                <a:gd name="connsiteX3" fmla="*/ 409768 w 560360"/>
                <a:gd name="connsiteY3" fmla="*/ 335319 h 853476"/>
                <a:gd name="connsiteX4" fmla="*/ 413788 w 560360"/>
                <a:gd name="connsiteY4" fmla="*/ 385992 h 853476"/>
                <a:gd name="connsiteX5" fmla="*/ 560360 w 560360"/>
                <a:gd name="connsiteY5" fmla="*/ 846722 h 853476"/>
                <a:gd name="connsiteX6" fmla="*/ 128064 w 560360"/>
                <a:gd name="connsiteY6" fmla="*/ 853476 h 853476"/>
                <a:gd name="connsiteX7" fmla="*/ 130808 w 560360"/>
                <a:gd name="connsiteY7" fmla="*/ 457813 h 853476"/>
                <a:gd name="connsiteX8" fmla="*/ 124448 w 560360"/>
                <a:gd name="connsiteY8" fmla="*/ 417813 h 853476"/>
                <a:gd name="connsiteX9" fmla="*/ 64784 w 560360"/>
                <a:gd name="connsiteY9" fmla="*/ 377586 h 853476"/>
                <a:gd name="connsiteX10" fmla="*/ 0 w 560360"/>
                <a:gd name="connsiteY10" fmla="*/ 221185 h 853476"/>
                <a:gd name="connsiteX11" fmla="*/ 221184 w 560360"/>
                <a:gd name="connsiteY11" fmla="*/ 0 h 85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0360" h="853476">
                  <a:moveTo>
                    <a:pt x="221184" y="0"/>
                  </a:moveTo>
                  <a:cubicBezTo>
                    <a:pt x="343342" y="0"/>
                    <a:pt x="442368" y="99028"/>
                    <a:pt x="442368" y="221185"/>
                  </a:cubicBezTo>
                  <a:cubicBezTo>
                    <a:pt x="442368" y="251725"/>
                    <a:pt x="436178" y="280818"/>
                    <a:pt x="424986" y="307280"/>
                  </a:cubicBezTo>
                  <a:lnTo>
                    <a:pt x="409768" y="335319"/>
                  </a:lnTo>
                  <a:lnTo>
                    <a:pt x="413788" y="385992"/>
                  </a:lnTo>
                  <a:cubicBezTo>
                    <a:pt x="431128" y="517086"/>
                    <a:pt x="490802" y="678379"/>
                    <a:pt x="560360" y="846722"/>
                  </a:cubicBezTo>
                  <a:lnTo>
                    <a:pt x="128064" y="853476"/>
                  </a:lnTo>
                  <a:cubicBezTo>
                    <a:pt x="152928" y="713057"/>
                    <a:pt x="149338" y="594780"/>
                    <a:pt x="130808" y="457813"/>
                  </a:cubicBezTo>
                  <a:lnTo>
                    <a:pt x="124448" y="417813"/>
                  </a:lnTo>
                  <a:lnTo>
                    <a:pt x="64784" y="377586"/>
                  </a:lnTo>
                  <a:cubicBezTo>
                    <a:pt x="24758" y="337560"/>
                    <a:pt x="0" y="282264"/>
                    <a:pt x="0" y="221185"/>
                  </a:cubicBezTo>
                  <a:cubicBezTo>
                    <a:pt x="0" y="99028"/>
                    <a:pt x="99028" y="0"/>
                    <a:pt x="221184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9" name="任意多边形: 形状 38"/>
            <p:cNvSpPr/>
            <p:nvPr/>
          </p:nvSpPr>
          <p:spPr>
            <a:xfrm>
              <a:off x="21032094" y="6875022"/>
              <a:ext cx="422469" cy="533926"/>
            </a:xfrm>
            <a:custGeom>
              <a:avLst/>
              <a:gdLst>
                <a:gd name="connsiteX0" fmla="*/ 12028 w 381734"/>
                <a:gd name="connsiteY0" fmla="*/ 462023 h 482444"/>
                <a:gd name="connsiteX1" fmla="*/ 381609 w 381734"/>
                <a:gd name="connsiteY1" fmla="*/ 323714 h 482444"/>
                <a:gd name="connsiteX2" fmla="*/ 213756 w 381734"/>
                <a:gd name="connsiteY2" fmla="*/ -121 h 482444"/>
                <a:gd name="connsiteX3" fmla="*/ -126 w 381734"/>
                <a:gd name="connsiteY3" fmla="*/ 42267 h 482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734" h="482444">
                  <a:moveTo>
                    <a:pt x="12028" y="462023"/>
                  </a:moveTo>
                  <a:cubicBezTo>
                    <a:pt x="144971" y="512885"/>
                    <a:pt x="268352" y="468679"/>
                    <a:pt x="381609" y="323714"/>
                  </a:cubicBezTo>
                  <a:lnTo>
                    <a:pt x="213756" y="-121"/>
                  </a:lnTo>
                  <a:lnTo>
                    <a:pt x="-126" y="42267"/>
                  </a:lnTo>
                  <a:close/>
                </a:path>
              </a:pathLst>
            </a:custGeom>
            <a:solidFill>
              <a:srgbClr val="6C63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20315159" y="7638463"/>
              <a:ext cx="1615607" cy="3035037"/>
            </a:xfrm>
            <a:custGeom>
              <a:avLst/>
              <a:gdLst>
                <a:gd name="connsiteX0" fmla="*/ 88506 w 1459829"/>
                <a:gd name="connsiteY0" fmla="*/ 2742276 h 2742396"/>
                <a:gd name="connsiteX1" fmla="*/ 318165 w 1459829"/>
                <a:gd name="connsiteY1" fmla="*/ 2730463 h 2742396"/>
                <a:gd name="connsiteX2" fmla="*/ 466767 w 1459829"/>
                <a:gd name="connsiteY2" fmla="*/ 1175192 h 2742396"/>
                <a:gd name="connsiteX3" fmla="*/ 1223291 w 1459829"/>
                <a:gd name="connsiteY3" fmla="*/ 2722012 h 2742396"/>
                <a:gd name="connsiteX4" fmla="*/ 1459704 w 1459829"/>
                <a:gd name="connsiteY4" fmla="*/ 2715257 h 2742396"/>
                <a:gd name="connsiteX5" fmla="*/ 1007142 w 1459829"/>
                <a:gd name="connsiteY5" fmla="*/ 1357568 h 2742396"/>
                <a:gd name="connsiteX6" fmla="*/ 777483 w 1459829"/>
                <a:gd name="connsiteY6" fmla="*/ 256557 h 2742396"/>
                <a:gd name="connsiteX7" fmla="*/ 709936 w 1459829"/>
                <a:gd name="connsiteY7" fmla="*/ 114709 h 2742396"/>
                <a:gd name="connsiteX8" fmla="*/ 169562 w 1459829"/>
                <a:gd name="connsiteY8" fmla="*/ -121 h 2742396"/>
                <a:gd name="connsiteX9" fmla="*/ 95261 w 1459829"/>
                <a:gd name="connsiteY9" fmla="*/ 141727 h 2742396"/>
                <a:gd name="connsiteX10" fmla="*/ 88506 w 1459829"/>
                <a:gd name="connsiteY10" fmla="*/ 2742276 h 274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59829" h="2742396">
                  <a:moveTo>
                    <a:pt x="88506" y="2742276"/>
                  </a:moveTo>
                  <a:lnTo>
                    <a:pt x="318165" y="2730463"/>
                  </a:lnTo>
                  <a:lnTo>
                    <a:pt x="466767" y="1175192"/>
                  </a:lnTo>
                  <a:lnTo>
                    <a:pt x="1223291" y="2722012"/>
                  </a:lnTo>
                  <a:lnTo>
                    <a:pt x="1459704" y="2715257"/>
                  </a:lnTo>
                  <a:lnTo>
                    <a:pt x="1007142" y="1357568"/>
                  </a:lnTo>
                  <a:cubicBezTo>
                    <a:pt x="989279" y="904596"/>
                    <a:pt x="970614" y="452803"/>
                    <a:pt x="777483" y="256557"/>
                  </a:cubicBezTo>
                  <a:lnTo>
                    <a:pt x="709936" y="114709"/>
                  </a:lnTo>
                  <a:lnTo>
                    <a:pt x="169562" y="-121"/>
                  </a:lnTo>
                  <a:lnTo>
                    <a:pt x="95261" y="141727"/>
                  </a:lnTo>
                  <a:cubicBezTo>
                    <a:pt x="-77006" y="543981"/>
                    <a:pt x="24136" y="1693366"/>
                    <a:pt x="88506" y="2742276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20175081" y="10613696"/>
              <a:ext cx="522286" cy="345326"/>
            </a:xfrm>
            <a:custGeom>
              <a:avLst/>
              <a:gdLst>
                <a:gd name="connsiteX0" fmla="*/ 84774 w 471927"/>
                <a:gd name="connsiteY0" fmla="*/ 285700 h 312029"/>
                <a:gd name="connsiteX1" fmla="*/ 352841 w 471927"/>
                <a:gd name="connsiteY1" fmla="*/ 311405 h 312029"/>
                <a:gd name="connsiteX2" fmla="*/ 471306 w 471927"/>
                <a:gd name="connsiteY2" fmla="*/ 213671 h 312029"/>
                <a:gd name="connsiteX3" fmla="*/ 471192 w 471927"/>
                <a:gd name="connsiteY3" fmla="*/ 191818 h 312029"/>
                <a:gd name="connsiteX4" fmla="*/ 451492 w 471927"/>
                <a:gd name="connsiteY4" fmla="*/ 6633 h 312029"/>
                <a:gd name="connsiteX5" fmla="*/ 215078 w 471927"/>
                <a:gd name="connsiteY5" fmla="*/ -121 h 312029"/>
                <a:gd name="connsiteX6" fmla="*/ 113758 w 471927"/>
                <a:gd name="connsiteY6" fmla="*/ 87690 h 312029"/>
                <a:gd name="connsiteX7" fmla="*/ 65739 w 471927"/>
                <a:gd name="connsiteY7" fmla="*/ 102696 h 312029"/>
                <a:gd name="connsiteX8" fmla="*/ 233 w 471927"/>
                <a:gd name="connsiteY8" fmla="*/ 184146 h 312029"/>
                <a:gd name="connsiteX9" fmla="*/ 233 w 471927"/>
                <a:gd name="connsiteY9" fmla="*/ 184146 h 312029"/>
                <a:gd name="connsiteX10" fmla="*/ 84774 w 471927"/>
                <a:gd name="connsiteY10" fmla="*/ 285700 h 312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1927" h="312029">
                  <a:moveTo>
                    <a:pt x="84774" y="285700"/>
                  </a:moveTo>
                  <a:lnTo>
                    <a:pt x="352841" y="311405"/>
                  </a:lnTo>
                  <a:cubicBezTo>
                    <a:pt x="412542" y="317130"/>
                    <a:pt x="465581" y="273373"/>
                    <a:pt x="471306" y="213671"/>
                  </a:cubicBezTo>
                  <a:cubicBezTo>
                    <a:pt x="472003" y="206401"/>
                    <a:pt x="471965" y="199080"/>
                    <a:pt x="471192" y="191818"/>
                  </a:cubicBezTo>
                  <a:lnTo>
                    <a:pt x="451492" y="6633"/>
                  </a:lnTo>
                  <a:cubicBezTo>
                    <a:pt x="377214" y="25976"/>
                    <a:pt x="297932" y="21450"/>
                    <a:pt x="215078" y="-121"/>
                  </a:cubicBezTo>
                  <a:lnTo>
                    <a:pt x="113758" y="87690"/>
                  </a:lnTo>
                  <a:lnTo>
                    <a:pt x="65739" y="102696"/>
                  </a:lnTo>
                  <a:cubicBezTo>
                    <a:pt x="29406" y="114050"/>
                    <a:pt x="3530" y="146224"/>
                    <a:pt x="233" y="184146"/>
                  </a:cubicBezTo>
                  <a:lnTo>
                    <a:pt x="233" y="184146"/>
                  </a:lnTo>
                  <a:cubicBezTo>
                    <a:pt x="-4229" y="235461"/>
                    <a:pt x="33500" y="280784"/>
                    <a:pt x="84774" y="285700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21430959" y="10613696"/>
              <a:ext cx="522286" cy="345326"/>
            </a:xfrm>
            <a:custGeom>
              <a:avLst/>
              <a:gdLst>
                <a:gd name="connsiteX0" fmla="*/ 84774 w 471927"/>
                <a:gd name="connsiteY0" fmla="*/ 285700 h 312029"/>
                <a:gd name="connsiteX1" fmla="*/ 352841 w 471927"/>
                <a:gd name="connsiteY1" fmla="*/ 311405 h 312029"/>
                <a:gd name="connsiteX2" fmla="*/ 471306 w 471927"/>
                <a:gd name="connsiteY2" fmla="*/ 213671 h 312029"/>
                <a:gd name="connsiteX3" fmla="*/ 471192 w 471927"/>
                <a:gd name="connsiteY3" fmla="*/ 191818 h 312029"/>
                <a:gd name="connsiteX4" fmla="*/ 451492 w 471927"/>
                <a:gd name="connsiteY4" fmla="*/ 6633 h 312029"/>
                <a:gd name="connsiteX5" fmla="*/ 215078 w 471927"/>
                <a:gd name="connsiteY5" fmla="*/ -121 h 312029"/>
                <a:gd name="connsiteX6" fmla="*/ 113758 w 471927"/>
                <a:gd name="connsiteY6" fmla="*/ 87690 h 312029"/>
                <a:gd name="connsiteX7" fmla="*/ 65739 w 471927"/>
                <a:gd name="connsiteY7" fmla="*/ 102696 h 312029"/>
                <a:gd name="connsiteX8" fmla="*/ 233 w 471927"/>
                <a:gd name="connsiteY8" fmla="*/ 184146 h 312029"/>
                <a:gd name="connsiteX9" fmla="*/ 233 w 471927"/>
                <a:gd name="connsiteY9" fmla="*/ 184146 h 312029"/>
                <a:gd name="connsiteX10" fmla="*/ 84773 w 471927"/>
                <a:gd name="connsiteY10" fmla="*/ 285700 h 312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1927" h="312029">
                  <a:moveTo>
                    <a:pt x="84774" y="285700"/>
                  </a:moveTo>
                  <a:lnTo>
                    <a:pt x="352841" y="311405"/>
                  </a:lnTo>
                  <a:cubicBezTo>
                    <a:pt x="412542" y="317130"/>
                    <a:pt x="465581" y="273373"/>
                    <a:pt x="471306" y="213671"/>
                  </a:cubicBezTo>
                  <a:cubicBezTo>
                    <a:pt x="472003" y="206401"/>
                    <a:pt x="471965" y="199080"/>
                    <a:pt x="471192" y="191818"/>
                  </a:cubicBezTo>
                  <a:lnTo>
                    <a:pt x="451492" y="6633"/>
                  </a:lnTo>
                  <a:cubicBezTo>
                    <a:pt x="377213" y="25976"/>
                    <a:pt x="297932" y="21450"/>
                    <a:pt x="215078" y="-121"/>
                  </a:cubicBezTo>
                  <a:lnTo>
                    <a:pt x="113758" y="87690"/>
                  </a:lnTo>
                  <a:lnTo>
                    <a:pt x="65739" y="102696"/>
                  </a:lnTo>
                  <a:cubicBezTo>
                    <a:pt x="29406" y="114050"/>
                    <a:pt x="3530" y="146224"/>
                    <a:pt x="233" y="184146"/>
                  </a:cubicBezTo>
                  <a:lnTo>
                    <a:pt x="233" y="184146"/>
                  </a:lnTo>
                  <a:cubicBezTo>
                    <a:pt x="-4229" y="235461"/>
                    <a:pt x="33500" y="280784"/>
                    <a:pt x="84773" y="285700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20472915" y="6808552"/>
              <a:ext cx="880864" cy="1009188"/>
            </a:xfrm>
            <a:custGeom>
              <a:avLst/>
              <a:gdLst>
                <a:gd name="connsiteX0" fmla="*/ 357996 w 795930"/>
                <a:gd name="connsiteY0" fmla="*/ 0 h 911881"/>
                <a:gd name="connsiteX1" fmla="*/ 702484 w 795930"/>
                <a:gd name="connsiteY1" fmla="*/ 20265 h 911881"/>
                <a:gd name="connsiteX2" fmla="*/ 580900 w 795930"/>
                <a:gd name="connsiteY2" fmla="*/ 911881 h 911881"/>
                <a:gd name="connsiteX3" fmla="*/ 0 w 795930"/>
                <a:gd name="connsiteY3" fmla="*/ 803806 h 911881"/>
                <a:gd name="connsiteX4" fmla="*/ 78204 w 795930"/>
                <a:gd name="connsiteY4" fmla="*/ 628208 h 911881"/>
                <a:gd name="connsiteX5" fmla="*/ 357996 w 795930"/>
                <a:gd name="connsiteY5" fmla="*/ 0 h 91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5930" h="911881">
                  <a:moveTo>
                    <a:pt x="357996" y="0"/>
                  </a:moveTo>
                  <a:lnTo>
                    <a:pt x="702484" y="20265"/>
                  </a:lnTo>
                  <a:cubicBezTo>
                    <a:pt x="884778" y="229121"/>
                    <a:pt x="776740" y="553094"/>
                    <a:pt x="580900" y="911881"/>
                  </a:cubicBezTo>
                  <a:lnTo>
                    <a:pt x="0" y="803806"/>
                  </a:lnTo>
                  <a:lnTo>
                    <a:pt x="78204" y="628208"/>
                  </a:lnTo>
                  <a:cubicBezTo>
                    <a:pt x="-48284" y="463807"/>
                    <a:pt x="137882" y="235380"/>
                    <a:pt x="357996" y="0"/>
                  </a:cubicBezTo>
                  <a:close/>
                </a:path>
              </a:pathLst>
            </a:custGeom>
            <a:solidFill>
              <a:srgbClr val="F56268"/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19939951" y="7227312"/>
              <a:ext cx="1086285" cy="1530115"/>
            </a:xfrm>
            <a:custGeom>
              <a:avLst/>
              <a:gdLst>
                <a:gd name="connsiteX0" fmla="*/ 164104 w 981544"/>
                <a:gd name="connsiteY0" fmla="*/ 1013080 h 1382580"/>
                <a:gd name="connsiteX1" fmla="*/ 24123 w 981544"/>
                <a:gd name="connsiteY1" fmla="*/ 1194693 h 1382580"/>
                <a:gd name="connsiteX2" fmla="*/ 45288 w 981544"/>
                <a:gd name="connsiteY2" fmla="*/ 1358186 h 1382580"/>
                <a:gd name="connsiteX3" fmla="*/ 77536 w 981544"/>
                <a:gd name="connsiteY3" fmla="*/ 1375741 h 1382580"/>
                <a:gd name="connsiteX4" fmla="*/ 77536 w 981544"/>
                <a:gd name="connsiteY4" fmla="*/ 1375741 h 1382580"/>
                <a:gd name="connsiteX5" fmla="*/ 226336 w 981544"/>
                <a:gd name="connsiteY5" fmla="*/ 1304773 h 1382580"/>
                <a:gd name="connsiteX6" fmla="*/ 229411 w 981544"/>
                <a:gd name="connsiteY6" fmla="*/ 1294650 h 1382580"/>
                <a:gd name="connsiteX7" fmla="*/ 285688 w 981544"/>
                <a:gd name="connsiteY7" fmla="*/ 1073872 h 1382580"/>
                <a:gd name="connsiteX8" fmla="*/ 724742 w 981544"/>
                <a:gd name="connsiteY8" fmla="*/ 628064 h 1382580"/>
                <a:gd name="connsiteX9" fmla="*/ 981419 w 981544"/>
                <a:gd name="connsiteY9" fmla="*/ 40407 h 1382580"/>
                <a:gd name="connsiteX10" fmla="*/ 704478 w 981544"/>
                <a:gd name="connsiteY10" fmla="*/ -121 h 1382580"/>
                <a:gd name="connsiteX11" fmla="*/ 515347 w 981544"/>
                <a:gd name="connsiteY11" fmla="*/ 513234 h 138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81544" h="1382580">
                  <a:moveTo>
                    <a:pt x="164104" y="1013080"/>
                  </a:moveTo>
                  <a:lnTo>
                    <a:pt x="24123" y="1194693"/>
                  </a:lnTo>
                  <a:cubicBezTo>
                    <a:pt x="-15180" y="1245685"/>
                    <a:pt x="-5704" y="1318883"/>
                    <a:pt x="45288" y="1358186"/>
                  </a:cubicBezTo>
                  <a:cubicBezTo>
                    <a:pt x="55042" y="1365705"/>
                    <a:pt x="65927" y="1371630"/>
                    <a:pt x="77536" y="1375741"/>
                  </a:cubicBezTo>
                  <a:lnTo>
                    <a:pt x="77536" y="1375741"/>
                  </a:lnTo>
                  <a:cubicBezTo>
                    <a:pt x="138224" y="1397233"/>
                    <a:pt x="204844" y="1365460"/>
                    <a:pt x="226336" y="1304773"/>
                  </a:cubicBezTo>
                  <a:cubicBezTo>
                    <a:pt x="227514" y="1301447"/>
                    <a:pt x="228540" y="1298069"/>
                    <a:pt x="229411" y="1294650"/>
                  </a:cubicBezTo>
                  <a:lnTo>
                    <a:pt x="285688" y="1073872"/>
                  </a:lnTo>
                  <a:lnTo>
                    <a:pt x="724742" y="628064"/>
                  </a:lnTo>
                  <a:lnTo>
                    <a:pt x="981419" y="40407"/>
                  </a:lnTo>
                  <a:lnTo>
                    <a:pt x="704478" y="-121"/>
                  </a:lnTo>
                  <a:lnTo>
                    <a:pt x="515347" y="51323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20796311" y="5976239"/>
              <a:ext cx="1051718" cy="1413930"/>
            </a:xfrm>
            <a:custGeom>
              <a:avLst/>
              <a:gdLst>
                <a:gd name="connsiteX0" fmla="*/ 60696 w 950310"/>
                <a:gd name="connsiteY0" fmla="*/ 49975 h 1277598"/>
                <a:gd name="connsiteX1" fmla="*/ 391694 w 950310"/>
                <a:gd name="connsiteY1" fmla="*/ 19299 h 1277598"/>
                <a:gd name="connsiteX2" fmla="*/ 618670 w 950310"/>
                <a:gd name="connsiteY2" fmla="*/ 254515 h 1277598"/>
                <a:gd name="connsiteX3" fmla="*/ 617105 w 950310"/>
                <a:gd name="connsiteY3" fmla="*/ 511000 h 1277598"/>
                <a:gd name="connsiteX4" fmla="*/ 661443 w 950310"/>
                <a:gd name="connsiteY4" fmla="*/ 759552 h 1277598"/>
                <a:gd name="connsiteX5" fmla="*/ 784106 w 950310"/>
                <a:gd name="connsiteY5" fmla="*/ 863024 h 1277598"/>
                <a:gd name="connsiteX6" fmla="*/ 910184 w 950310"/>
                <a:gd name="connsiteY6" fmla="*/ 962800 h 1277598"/>
                <a:gd name="connsiteX7" fmla="*/ 941671 w 950310"/>
                <a:gd name="connsiteY7" fmla="*/ 1113611 h 1277598"/>
                <a:gd name="connsiteX8" fmla="*/ 774958 w 950310"/>
                <a:gd name="connsiteY8" fmla="*/ 1221931 h 1277598"/>
                <a:gd name="connsiteX9" fmla="*/ 487029 w 950310"/>
                <a:gd name="connsiteY9" fmla="*/ 1277374 h 1277598"/>
                <a:gd name="connsiteX10" fmla="*/ 214692 w 950310"/>
                <a:gd name="connsiteY10" fmla="*/ 1187167 h 1277598"/>
                <a:gd name="connsiteX11" fmla="*/ 111790 w 950310"/>
                <a:gd name="connsiteY11" fmla="*/ 816702 h 1277598"/>
                <a:gd name="connsiteX12" fmla="*/ 217955 w 950310"/>
                <a:gd name="connsiteY12" fmla="*/ 431475 h 1277598"/>
                <a:gd name="connsiteX13" fmla="*/ 202393 w 950310"/>
                <a:gd name="connsiteY13" fmla="*/ 284905 h 1277598"/>
                <a:gd name="connsiteX14" fmla="*/ 57330 w 950310"/>
                <a:gd name="connsiteY14" fmla="*/ 229724 h 1277598"/>
                <a:gd name="connsiteX15" fmla="*/ 13716 w 950310"/>
                <a:gd name="connsiteY15" fmla="*/ 78781 h 1277598"/>
                <a:gd name="connsiteX16" fmla="*/ 88566 w 950310"/>
                <a:gd name="connsiteY16" fmla="*/ 23633 h 1277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50310" h="1277598">
                  <a:moveTo>
                    <a:pt x="60696" y="49975"/>
                  </a:moveTo>
                  <a:cubicBezTo>
                    <a:pt x="162275" y="-1114"/>
                    <a:pt x="283713" y="-16319"/>
                    <a:pt x="391694" y="19299"/>
                  </a:cubicBezTo>
                  <a:cubicBezTo>
                    <a:pt x="499675" y="54916"/>
                    <a:pt x="591062" y="144215"/>
                    <a:pt x="618670" y="254515"/>
                  </a:cubicBezTo>
                  <a:cubicBezTo>
                    <a:pt x="639539" y="337894"/>
                    <a:pt x="624466" y="425365"/>
                    <a:pt x="617105" y="511000"/>
                  </a:cubicBezTo>
                  <a:cubicBezTo>
                    <a:pt x="609745" y="596635"/>
                    <a:pt x="612092" y="689182"/>
                    <a:pt x="661443" y="759552"/>
                  </a:cubicBezTo>
                  <a:cubicBezTo>
                    <a:pt x="692369" y="803650"/>
                    <a:pt x="738584" y="834235"/>
                    <a:pt x="784106" y="863024"/>
                  </a:cubicBezTo>
                  <a:cubicBezTo>
                    <a:pt x="829627" y="891814"/>
                    <a:pt x="876557" y="920725"/>
                    <a:pt x="910184" y="962800"/>
                  </a:cubicBezTo>
                  <a:cubicBezTo>
                    <a:pt x="943811" y="1004875"/>
                    <a:pt x="961962" y="1063717"/>
                    <a:pt x="941671" y="1113611"/>
                  </a:cubicBezTo>
                  <a:cubicBezTo>
                    <a:pt x="915766" y="1177310"/>
                    <a:pt x="841134" y="1203241"/>
                    <a:pt x="774958" y="1221931"/>
                  </a:cubicBezTo>
                  <a:cubicBezTo>
                    <a:pt x="680625" y="1248573"/>
                    <a:pt x="585032" y="1275411"/>
                    <a:pt x="487029" y="1277374"/>
                  </a:cubicBezTo>
                  <a:cubicBezTo>
                    <a:pt x="389025" y="1279337"/>
                    <a:pt x="286704" y="1253672"/>
                    <a:pt x="214692" y="1187167"/>
                  </a:cubicBezTo>
                  <a:cubicBezTo>
                    <a:pt x="116737" y="1096702"/>
                    <a:pt x="93221" y="948741"/>
                    <a:pt x="111790" y="816702"/>
                  </a:cubicBezTo>
                  <a:cubicBezTo>
                    <a:pt x="130359" y="684662"/>
                    <a:pt x="184092" y="560442"/>
                    <a:pt x="217955" y="431475"/>
                  </a:cubicBezTo>
                  <a:cubicBezTo>
                    <a:pt x="231040" y="381644"/>
                    <a:pt x="238633" y="321526"/>
                    <a:pt x="202393" y="284905"/>
                  </a:cubicBezTo>
                  <a:cubicBezTo>
                    <a:pt x="165584" y="247710"/>
                    <a:pt x="103150" y="255001"/>
                    <a:pt x="57330" y="229724"/>
                  </a:cubicBezTo>
                  <a:cubicBezTo>
                    <a:pt x="3604" y="200086"/>
                    <a:pt x="-15923" y="132506"/>
                    <a:pt x="13716" y="78781"/>
                  </a:cubicBezTo>
                  <a:cubicBezTo>
                    <a:pt x="29405" y="50340"/>
                    <a:pt x="56754" y="30190"/>
                    <a:pt x="88566" y="23633"/>
                  </a:cubicBezTo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13198233" y="8757427"/>
              <a:ext cx="657707" cy="428721"/>
            </a:xfrm>
            <a:prstGeom prst="rect">
              <a:avLst/>
            </a:prstGeom>
            <a:solidFill>
              <a:srgbClr val="F56268"/>
            </a:solidFill>
            <a:ln w="3175">
              <a:miter lim="400000"/>
            </a:ln>
            <a:effectLst>
              <a:outerShdw blurRad="533400" dist="317500" dir="5400000" sx="90000" sy="90000" algn="t" rotWithShape="0">
                <a:srgbClr val="F56268">
                  <a:alpha val="40000"/>
                </a:srgbClr>
              </a:outerShdw>
            </a:effectLst>
          </p:spPr>
          <p:txBody>
            <a:bodyPr lIns="38100" tIns="38100" rIns="38100" bIns="38100" anchor="ctr"/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747885" y="2429510"/>
            <a:ext cx="48882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/>
              <a:t>下周任务安排</a:t>
            </a:r>
            <a:endParaRPr lang="zh-CN" altLang="en-US" sz="6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965200" y="12890500"/>
            <a:ext cx="1457011" cy="115328"/>
            <a:chOff x="21922107" y="12890500"/>
            <a:chExt cx="1457011" cy="115328"/>
          </a:xfrm>
        </p:grpSpPr>
        <p:sp>
          <p:nvSpPr>
            <p:cNvPr id="8" name="椭圆 7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1922107" y="12890500"/>
            <a:ext cx="1476704" cy="115328"/>
            <a:chOff x="21922107" y="12890500"/>
            <a:chExt cx="1476704" cy="115328"/>
          </a:xfrm>
        </p:grpSpPr>
        <p:sp>
          <p:nvSpPr>
            <p:cNvPr id="16" name="椭圆 15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22" name="TextBox 16"/>
          <p:cNvSpPr txBox="1"/>
          <p:nvPr/>
        </p:nvSpPr>
        <p:spPr>
          <a:xfrm rot="5400000">
            <a:off x="21828953" y="2505224"/>
            <a:ext cx="2540369" cy="5599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4000" b="1">
                <a:ln>
                  <a:solidFill>
                    <a:srgbClr val="3F3D56">
                      <a:alpha val="55000"/>
                    </a:srgbClr>
                  </a:solidFill>
                </a:ln>
                <a:noFill/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Part . 03</a:t>
            </a:r>
            <a:endParaRPr lang="en-US" sz="4000" b="1" dirty="0">
              <a:ln>
                <a:solidFill>
                  <a:srgbClr val="3F3D56">
                    <a:alpha val="55000"/>
                  </a:srgbClr>
                </a:solidFill>
              </a:ln>
              <a:noFill/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965200" y="1263069"/>
            <a:ext cx="503904" cy="503903"/>
            <a:chOff x="1305106" y="1188585"/>
            <a:chExt cx="503904" cy="503903"/>
          </a:xfrm>
        </p:grpSpPr>
        <p:sp>
          <p:nvSpPr>
            <p:cNvPr id="34" name="直角三角形 33"/>
            <p:cNvSpPr/>
            <p:nvPr/>
          </p:nvSpPr>
          <p:spPr>
            <a:xfrm>
              <a:off x="1305106" y="1188585"/>
              <a:ext cx="503904" cy="503903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5" name="直角三角形 34"/>
            <p:cNvSpPr/>
            <p:nvPr/>
          </p:nvSpPr>
          <p:spPr>
            <a:xfrm flipH="1">
              <a:off x="1305106" y="1188585"/>
              <a:ext cx="503904" cy="503903"/>
            </a:xfrm>
            <a:prstGeom prst="rtTriangle">
              <a:avLst/>
            </a:prstGeom>
            <a:solidFill>
              <a:srgbClr val="F56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36" name="TextBox 16"/>
          <p:cNvSpPr txBox="1"/>
          <p:nvPr/>
        </p:nvSpPr>
        <p:spPr>
          <a:xfrm>
            <a:off x="1765300" y="1343025"/>
            <a:ext cx="5789295" cy="435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3200" b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公安管理项目进度汇报</a:t>
            </a:r>
            <a:endParaRPr lang="en-US" sz="3200" b="1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65301" y="2785204"/>
            <a:ext cx="44526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err="1"/>
              <a:t>Gitee</a:t>
            </a:r>
            <a:r>
              <a:rPr lang="zh-CN" altLang="en-US" sz="6600" dirty="0"/>
              <a:t>仓库</a:t>
            </a:r>
            <a:endParaRPr lang="zh-CN" altLang="en-US" sz="6600" dirty="0"/>
          </a:p>
        </p:txBody>
      </p:sp>
      <p:grpSp>
        <p:nvGrpSpPr>
          <p:cNvPr id="4" name="组合 3"/>
          <p:cNvGrpSpPr/>
          <p:nvPr/>
        </p:nvGrpSpPr>
        <p:grpSpPr>
          <a:xfrm>
            <a:off x="965200" y="1263069"/>
            <a:ext cx="503904" cy="503903"/>
            <a:chOff x="1305106" y="1188585"/>
            <a:chExt cx="503904" cy="503903"/>
          </a:xfrm>
        </p:grpSpPr>
        <p:sp>
          <p:nvSpPr>
            <p:cNvPr id="5" name="直角三角形 4"/>
            <p:cNvSpPr/>
            <p:nvPr/>
          </p:nvSpPr>
          <p:spPr>
            <a:xfrm>
              <a:off x="1305106" y="1188585"/>
              <a:ext cx="503904" cy="503903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6" name="直角三角形 5"/>
            <p:cNvSpPr/>
            <p:nvPr/>
          </p:nvSpPr>
          <p:spPr>
            <a:xfrm flipH="1">
              <a:off x="1305106" y="1188585"/>
              <a:ext cx="503904" cy="503903"/>
            </a:xfrm>
            <a:prstGeom prst="rtTriangle">
              <a:avLst/>
            </a:prstGeom>
            <a:solidFill>
              <a:srgbClr val="F56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7" name="TextBox 16"/>
          <p:cNvSpPr txBox="1"/>
          <p:nvPr/>
        </p:nvSpPr>
        <p:spPr>
          <a:xfrm>
            <a:off x="1765300" y="1343025"/>
            <a:ext cx="5789295" cy="435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3200" b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公安管理项目进度汇报</a:t>
            </a:r>
            <a:endParaRPr lang="en-US" sz="3200" b="1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sp>
        <p:nvSpPr>
          <p:cNvPr id="8" name="TextBox 16"/>
          <p:cNvSpPr txBox="1"/>
          <p:nvPr/>
        </p:nvSpPr>
        <p:spPr>
          <a:xfrm rot="5400000">
            <a:off x="21828953" y="2505224"/>
            <a:ext cx="2540369" cy="5599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4000" b="1">
                <a:ln>
                  <a:solidFill>
                    <a:srgbClr val="3F3D56">
                      <a:alpha val="55000"/>
                    </a:srgbClr>
                  </a:solidFill>
                </a:ln>
                <a:noFill/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Part . 03</a:t>
            </a:r>
            <a:endParaRPr lang="en-US" sz="4000" b="1" dirty="0">
              <a:ln>
                <a:solidFill>
                  <a:srgbClr val="3F3D56">
                    <a:alpha val="55000"/>
                  </a:srgbClr>
                </a:solidFill>
              </a:ln>
              <a:noFill/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765300" y="4165571"/>
            <a:ext cx="121947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1"/>
              </a:rPr>
              <a:t>https://gitee.com/lou-pengcheng/ndky_cx_pm_g1.git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765299" y="6800764"/>
            <a:ext cx="121947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https://gitee.com/lou-pengcheng/pm_kyga.git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765300" y="5385300"/>
            <a:ext cx="56007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后端代码仓库</a:t>
            </a:r>
            <a:endParaRPr lang="zh-CN" altLang="en-US" sz="6600" dirty="0"/>
          </a:p>
        </p:txBody>
      </p:sp>
      <p:sp>
        <p:nvSpPr>
          <p:cNvPr id="13" name="文本框 12"/>
          <p:cNvSpPr txBox="1"/>
          <p:nvPr/>
        </p:nvSpPr>
        <p:spPr>
          <a:xfrm>
            <a:off x="1765299" y="8022483"/>
            <a:ext cx="56007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前端代码仓库</a:t>
            </a:r>
            <a:endParaRPr lang="zh-CN" altLang="en-US" sz="6600" dirty="0"/>
          </a:p>
        </p:txBody>
      </p:sp>
      <p:sp>
        <p:nvSpPr>
          <p:cNvPr id="15" name="文本框 14"/>
          <p:cNvSpPr txBox="1"/>
          <p:nvPr/>
        </p:nvSpPr>
        <p:spPr>
          <a:xfrm>
            <a:off x="1765298" y="9288860"/>
            <a:ext cx="121947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3"/>
              </a:rPr>
              <a:t>https://gitee.com/lou-pengcheng/pm-kyga-ui.git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6"/>
          <p:cNvSpPr txBox="1"/>
          <p:nvPr/>
        </p:nvSpPr>
        <p:spPr>
          <a:xfrm>
            <a:off x="8793920" y="1666874"/>
            <a:ext cx="6796160" cy="120032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7200" b="1">
                <a:solidFill>
                  <a:schemeClr val="bg2"/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CONTENTS</a:t>
            </a:r>
            <a:endParaRPr lang="en-US" sz="7200" b="1" dirty="0">
              <a:solidFill>
                <a:schemeClr val="bg2"/>
              </a:solidFill>
              <a:latin typeface="阿里巴巴普惠体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sp>
        <p:nvSpPr>
          <p:cNvPr id="3" name="TextBox 16"/>
          <p:cNvSpPr txBox="1"/>
          <p:nvPr/>
        </p:nvSpPr>
        <p:spPr>
          <a:xfrm>
            <a:off x="8793920" y="2195244"/>
            <a:ext cx="6796160" cy="132343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80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目录</a:t>
            </a:r>
            <a:endParaRPr lang="en-US" sz="80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862753" y="5462218"/>
            <a:ext cx="1915886" cy="1906396"/>
          </a:xfrm>
          <a:prstGeom prst="ellipse">
            <a:avLst/>
          </a:prstGeom>
          <a:gradFill>
            <a:gsLst>
              <a:gs pos="0">
                <a:srgbClr val="FC7563"/>
              </a:gs>
              <a:gs pos="100000">
                <a:srgbClr val="F56268"/>
              </a:gs>
            </a:gsLst>
            <a:lin ang="5400000" scaled="1"/>
          </a:gradFill>
          <a:ln w="3175">
            <a:miter lim="400000"/>
          </a:ln>
          <a:effectLst>
            <a:outerShdw blurRad="533400" dist="279400" dir="5400000" sx="95000" sy="95000" algn="t" rotWithShape="0">
              <a:srgbClr val="F56268">
                <a:alpha val="40000"/>
              </a:srgbClr>
            </a:outerShdw>
          </a:effectLst>
        </p:spPr>
        <p:txBody>
          <a:bodyPr lIns="38100" tIns="38100" rIns="38100" bIns="38100" anchor="ctr"/>
          <a:lstStyle/>
          <a:p>
            <a:pPr algn="ctr"/>
            <a:endParaRPr lang="zh-CN" altLang="en-US" sz="300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759669" y="9835442"/>
            <a:ext cx="4122056" cy="539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en-US" altLang="zh-CN" sz="2400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Job profile</a:t>
            </a:r>
            <a:endParaRPr lang="en-US" altLang="zh-CN" sz="2400">
              <a:solidFill>
                <a:schemeClr val="bg2">
                  <a:lumMod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118068" y="8321161"/>
            <a:ext cx="3405258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800" b="1">
                <a:solidFill>
                  <a:schemeClr val="bg2">
                    <a:lumMod val="25000"/>
                  </a:schemeClr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项目进度</a:t>
            </a:r>
            <a:endParaRPr lang="zh-CN" altLang="en-US" sz="4800" b="1">
              <a:solidFill>
                <a:schemeClr val="bg2">
                  <a:lumMod val="25000"/>
                </a:schemeClr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1234057" y="5462218"/>
            <a:ext cx="1915886" cy="1906396"/>
          </a:xfrm>
          <a:prstGeom prst="ellipse">
            <a:avLst/>
          </a:prstGeom>
          <a:gradFill>
            <a:gsLst>
              <a:gs pos="0">
                <a:srgbClr val="FC7563"/>
              </a:gs>
              <a:gs pos="100000">
                <a:srgbClr val="F56268"/>
              </a:gs>
            </a:gsLst>
            <a:lin ang="5400000" scaled="1"/>
          </a:gradFill>
          <a:ln w="3175">
            <a:miter lim="400000"/>
          </a:ln>
          <a:effectLst>
            <a:outerShdw blurRad="533400" dist="279400" dir="5400000" sx="95000" sy="95000" algn="t" rotWithShape="0">
              <a:srgbClr val="F56268">
                <a:alpha val="40000"/>
              </a:srgbClr>
            </a:outerShdw>
          </a:effectLst>
        </p:spPr>
        <p:txBody>
          <a:bodyPr lIns="38100" tIns="38100" rIns="38100" bIns="38100" anchor="ctr"/>
          <a:lstStyle/>
          <a:p>
            <a:pPr algn="ctr"/>
            <a:endParaRPr lang="zh-CN" altLang="en-US" sz="300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30973" y="9835442"/>
            <a:ext cx="4122056" cy="539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en-US" altLang="zh-CN" sz="2400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Problems in work</a:t>
            </a:r>
            <a:endParaRPr lang="en-US" altLang="zh-CN" sz="2400">
              <a:solidFill>
                <a:schemeClr val="bg2">
                  <a:lumMod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489372" y="8321161"/>
            <a:ext cx="3405258" cy="985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800" b="1">
                <a:solidFill>
                  <a:schemeClr val="bg2">
                    <a:lumMod val="25000"/>
                  </a:schemeClr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问题改进</a:t>
            </a:r>
            <a:endParaRPr lang="en-US" altLang="zh-CN" sz="4800" b="1">
              <a:solidFill>
                <a:schemeClr val="bg2">
                  <a:lumMod val="25000"/>
                </a:schemeClr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7605361" y="5462218"/>
            <a:ext cx="1915886" cy="1906396"/>
          </a:xfrm>
          <a:prstGeom prst="ellipse">
            <a:avLst/>
          </a:prstGeom>
          <a:gradFill>
            <a:gsLst>
              <a:gs pos="0">
                <a:srgbClr val="FC7563"/>
              </a:gs>
              <a:gs pos="100000">
                <a:srgbClr val="F56268"/>
              </a:gs>
            </a:gsLst>
            <a:lin ang="5400000" scaled="1"/>
          </a:gradFill>
          <a:ln w="3175">
            <a:miter lim="400000"/>
          </a:ln>
          <a:effectLst>
            <a:outerShdw blurRad="533400" dist="279400" dir="5400000" sx="95000" sy="95000" algn="t" rotWithShape="0">
              <a:srgbClr val="F56268">
                <a:alpha val="40000"/>
              </a:srgbClr>
            </a:outerShdw>
          </a:effectLst>
        </p:spPr>
        <p:txBody>
          <a:bodyPr lIns="38100" tIns="38100" rIns="38100" bIns="38100" anchor="ctr"/>
          <a:lstStyle/>
          <a:p>
            <a:pPr algn="ctr"/>
            <a:endParaRPr lang="zh-CN" altLang="en-US" sz="300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6502277" y="9835442"/>
            <a:ext cx="4122056" cy="539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en-US" altLang="zh-CN" sz="2400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Future work plan</a:t>
            </a:r>
            <a:endParaRPr lang="en-US" altLang="zh-CN" sz="2400">
              <a:solidFill>
                <a:schemeClr val="bg2">
                  <a:lumMod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6860676" y="8321161"/>
            <a:ext cx="3405258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800" b="1">
                <a:solidFill>
                  <a:schemeClr val="bg2">
                    <a:lumMod val="25000"/>
                  </a:schemeClr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下周计划</a:t>
            </a:r>
            <a:endParaRPr lang="en-US" altLang="zh-CN" sz="4800" b="1">
              <a:solidFill>
                <a:schemeClr val="bg2">
                  <a:lumMod val="25000"/>
                </a:schemeClr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sp>
        <p:nvSpPr>
          <p:cNvPr id="18" name="TextBox 16"/>
          <p:cNvSpPr txBox="1"/>
          <p:nvPr/>
        </p:nvSpPr>
        <p:spPr>
          <a:xfrm>
            <a:off x="4869931" y="6027003"/>
            <a:ext cx="1908708" cy="83099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4800" b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01</a:t>
            </a:r>
            <a:endParaRPr lang="en-US" sz="4800" b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sp>
        <p:nvSpPr>
          <p:cNvPr id="19" name="TextBox 16"/>
          <p:cNvSpPr txBox="1"/>
          <p:nvPr/>
        </p:nvSpPr>
        <p:spPr>
          <a:xfrm>
            <a:off x="11234057" y="6027003"/>
            <a:ext cx="1908708" cy="83099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4800" b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02</a:t>
            </a:r>
            <a:endParaRPr lang="en-US" sz="4800" b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sp>
        <p:nvSpPr>
          <p:cNvPr id="20" name="TextBox 16"/>
          <p:cNvSpPr txBox="1"/>
          <p:nvPr/>
        </p:nvSpPr>
        <p:spPr>
          <a:xfrm>
            <a:off x="17612539" y="6027003"/>
            <a:ext cx="1908708" cy="83099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4800" b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03</a:t>
            </a:r>
            <a:endParaRPr lang="en-US" sz="4800" b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1922107" y="12890500"/>
            <a:ext cx="1476704" cy="115328"/>
            <a:chOff x="21922107" y="12890500"/>
            <a:chExt cx="1476704" cy="115328"/>
          </a:xfrm>
        </p:grpSpPr>
        <p:sp>
          <p:nvSpPr>
            <p:cNvPr id="5" name="椭圆 4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6"/>
          <p:cNvSpPr txBox="1"/>
          <p:nvPr/>
        </p:nvSpPr>
        <p:spPr>
          <a:xfrm>
            <a:off x="9715500" y="3601746"/>
            <a:ext cx="4953000" cy="240065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5000">
                <a:solidFill>
                  <a:srgbClr val="F56268"/>
                </a:solidFill>
                <a:effectLst>
                  <a:outerShdw blurRad="215900" dist="190500" dir="5400000" algn="t" rotWithShape="0">
                    <a:srgbClr val="F56268">
                      <a:alpha val="20000"/>
                    </a:srgbClr>
                  </a:outerShdw>
                </a:effectLst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ONE</a:t>
            </a:r>
            <a:endParaRPr lang="en-US" sz="15000" dirty="0">
              <a:solidFill>
                <a:srgbClr val="F56268"/>
              </a:solidFill>
              <a:effectLst>
                <a:outerShdw blurRad="215900" dist="190500" dir="5400000" algn="t" rotWithShape="0">
                  <a:srgbClr val="F56268">
                    <a:alpha val="20000"/>
                  </a:srgbClr>
                </a:outerShdw>
              </a:effectLst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1372850" y="6251166"/>
            <a:ext cx="1638300" cy="0"/>
          </a:xfrm>
          <a:prstGeom prst="line">
            <a:avLst/>
          </a:prstGeom>
          <a:ln>
            <a:solidFill>
              <a:srgbClr val="F562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6"/>
          <p:cNvSpPr txBox="1"/>
          <p:nvPr/>
        </p:nvSpPr>
        <p:spPr>
          <a:xfrm>
            <a:off x="8793920" y="6957130"/>
            <a:ext cx="6796160" cy="169164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04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项目进度</a:t>
            </a:r>
            <a:endParaRPr lang="zh-CN" altLang="en-US" sz="10400" b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267950" y="9095001"/>
            <a:ext cx="3848100" cy="539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en-US" altLang="zh-CN" sz="2400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Job profile</a:t>
            </a:r>
            <a:endParaRPr lang="en-US" altLang="zh-CN" sz="2400">
              <a:solidFill>
                <a:schemeClr val="bg2">
                  <a:lumMod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TextBox 16"/>
          <p:cNvSpPr txBox="1"/>
          <p:nvPr/>
        </p:nvSpPr>
        <p:spPr>
          <a:xfrm rot="5400000">
            <a:off x="21828953" y="2505224"/>
            <a:ext cx="2540369" cy="5599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4000" b="1">
                <a:ln>
                  <a:solidFill>
                    <a:srgbClr val="3F3D56">
                      <a:alpha val="55000"/>
                    </a:srgbClr>
                  </a:solidFill>
                </a:ln>
                <a:noFill/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Part . 01</a:t>
            </a:r>
            <a:endParaRPr lang="en-US" sz="4000" b="1" dirty="0">
              <a:ln>
                <a:solidFill>
                  <a:srgbClr val="3F3D56">
                    <a:alpha val="55000"/>
                  </a:srgbClr>
                </a:solidFill>
              </a:ln>
              <a:noFill/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965200" y="12890500"/>
            <a:ext cx="1457011" cy="115328"/>
            <a:chOff x="21922107" y="12890500"/>
            <a:chExt cx="1457011" cy="115328"/>
          </a:xfrm>
        </p:grpSpPr>
        <p:sp>
          <p:nvSpPr>
            <p:cNvPr id="12" name="椭圆 11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65200" y="1263069"/>
            <a:ext cx="503904" cy="503903"/>
            <a:chOff x="1305106" y="1188585"/>
            <a:chExt cx="503904" cy="503903"/>
          </a:xfrm>
        </p:grpSpPr>
        <p:sp>
          <p:nvSpPr>
            <p:cNvPr id="18" name="直角三角形 17"/>
            <p:cNvSpPr/>
            <p:nvPr/>
          </p:nvSpPr>
          <p:spPr>
            <a:xfrm>
              <a:off x="1305106" y="1188585"/>
              <a:ext cx="503904" cy="503903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9" name="直角三角形 18"/>
            <p:cNvSpPr/>
            <p:nvPr/>
          </p:nvSpPr>
          <p:spPr>
            <a:xfrm flipH="1">
              <a:off x="1305106" y="1188585"/>
              <a:ext cx="503904" cy="503903"/>
            </a:xfrm>
            <a:prstGeom prst="rtTriangle">
              <a:avLst/>
            </a:prstGeom>
            <a:solidFill>
              <a:srgbClr val="F56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4" name="TextBox 16"/>
          <p:cNvSpPr txBox="1"/>
          <p:nvPr/>
        </p:nvSpPr>
        <p:spPr>
          <a:xfrm>
            <a:off x="1765300" y="1343025"/>
            <a:ext cx="5789295" cy="435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3200" b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公安管理项目进度汇报</a:t>
            </a:r>
            <a:endParaRPr lang="en-US" sz="3200" b="1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1922107" y="12890500"/>
            <a:ext cx="1476704" cy="115328"/>
            <a:chOff x="21922107" y="12890500"/>
            <a:chExt cx="1476704" cy="115328"/>
          </a:xfrm>
        </p:grpSpPr>
        <p:sp>
          <p:nvSpPr>
            <p:cNvPr id="8" name="椭圆 7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392680" y="2026285"/>
            <a:ext cx="1765490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/>
              <a:t>上周总体计划</a:t>
            </a:r>
            <a:endParaRPr lang="zh-CN" altLang="en-US" sz="60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965200" y="12890500"/>
            <a:ext cx="1457011" cy="115328"/>
            <a:chOff x="21922107" y="12890500"/>
            <a:chExt cx="1457011" cy="115328"/>
          </a:xfrm>
        </p:grpSpPr>
        <p:sp>
          <p:nvSpPr>
            <p:cNvPr id="12" name="椭圆 11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1922107" y="12890500"/>
            <a:ext cx="1476704" cy="115328"/>
            <a:chOff x="21922107" y="12890500"/>
            <a:chExt cx="1476704" cy="115328"/>
          </a:xfrm>
        </p:grpSpPr>
        <p:sp>
          <p:nvSpPr>
            <p:cNvPr id="8" name="椭圆 7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29" name="TextBox 16"/>
          <p:cNvSpPr txBox="1"/>
          <p:nvPr/>
        </p:nvSpPr>
        <p:spPr>
          <a:xfrm rot="5400000">
            <a:off x="21828953" y="2505224"/>
            <a:ext cx="2540369" cy="5599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4000" b="1">
                <a:ln>
                  <a:solidFill>
                    <a:srgbClr val="3F3D56">
                      <a:alpha val="55000"/>
                    </a:srgbClr>
                  </a:solidFill>
                </a:ln>
                <a:noFill/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Part . 01</a:t>
            </a:r>
            <a:endParaRPr lang="en-US" sz="4000" b="1" dirty="0">
              <a:ln>
                <a:solidFill>
                  <a:srgbClr val="3F3D56">
                    <a:alpha val="55000"/>
                  </a:srgbClr>
                </a:solidFill>
              </a:ln>
              <a:noFill/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965200" y="1263069"/>
            <a:ext cx="503904" cy="503903"/>
            <a:chOff x="1305106" y="1188585"/>
            <a:chExt cx="503904" cy="503903"/>
          </a:xfrm>
        </p:grpSpPr>
        <p:sp>
          <p:nvSpPr>
            <p:cNvPr id="31" name="直角三角形 30"/>
            <p:cNvSpPr/>
            <p:nvPr/>
          </p:nvSpPr>
          <p:spPr>
            <a:xfrm>
              <a:off x="1305106" y="1188585"/>
              <a:ext cx="503904" cy="503903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2" name="直角三角形 31"/>
            <p:cNvSpPr/>
            <p:nvPr/>
          </p:nvSpPr>
          <p:spPr>
            <a:xfrm flipH="1">
              <a:off x="1305106" y="1188585"/>
              <a:ext cx="503904" cy="503903"/>
            </a:xfrm>
            <a:prstGeom prst="rtTriangle">
              <a:avLst/>
            </a:prstGeom>
            <a:solidFill>
              <a:srgbClr val="F56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33" name="TextBox 16"/>
          <p:cNvSpPr txBox="1"/>
          <p:nvPr/>
        </p:nvSpPr>
        <p:spPr>
          <a:xfrm>
            <a:off x="1765300" y="1343025"/>
            <a:ext cx="5789295" cy="435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3200" b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公安管理项目进度汇报</a:t>
            </a:r>
            <a:endParaRPr lang="en-US" sz="3200" b="1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89145" y="3606800"/>
            <a:ext cx="12093575" cy="420560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9109062" y="2323539"/>
            <a:ext cx="6165869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sz="60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上周任务</a:t>
            </a:r>
            <a:r>
              <a:rPr lang="zh-CN" altLang="en-US" sz="60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完成情况</a:t>
            </a:r>
            <a:endParaRPr lang="zh-CN" sz="60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047365" y="4001135"/>
            <a:ext cx="76295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965200" y="12890500"/>
            <a:ext cx="1457011" cy="115328"/>
            <a:chOff x="21922107" y="12890500"/>
            <a:chExt cx="1457011" cy="115328"/>
          </a:xfrm>
        </p:grpSpPr>
        <p:sp>
          <p:nvSpPr>
            <p:cNvPr id="12" name="椭圆 11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1922107" y="12890500"/>
            <a:ext cx="1476704" cy="115328"/>
            <a:chOff x="21922107" y="12890500"/>
            <a:chExt cx="1476704" cy="115328"/>
          </a:xfrm>
        </p:grpSpPr>
        <p:sp>
          <p:nvSpPr>
            <p:cNvPr id="8" name="椭圆 7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10" name="TextBox 16"/>
          <p:cNvSpPr txBox="1"/>
          <p:nvPr/>
        </p:nvSpPr>
        <p:spPr>
          <a:xfrm rot="5400000">
            <a:off x="21828953" y="2505224"/>
            <a:ext cx="2540369" cy="5599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4000" b="1">
                <a:ln>
                  <a:solidFill>
                    <a:srgbClr val="3F3D56">
                      <a:alpha val="55000"/>
                    </a:srgbClr>
                  </a:solidFill>
                </a:ln>
                <a:noFill/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Part . 01</a:t>
            </a:r>
            <a:endParaRPr lang="en-US" sz="4000" b="1" dirty="0">
              <a:ln>
                <a:solidFill>
                  <a:srgbClr val="3F3D56">
                    <a:alpha val="55000"/>
                  </a:srgbClr>
                </a:solidFill>
              </a:ln>
              <a:noFill/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965200" y="1263069"/>
            <a:ext cx="503904" cy="503903"/>
            <a:chOff x="1305106" y="1188585"/>
            <a:chExt cx="503904" cy="503903"/>
          </a:xfrm>
        </p:grpSpPr>
        <p:sp>
          <p:nvSpPr>
            <p:cNvPr id="18" name="直角三角形 17"/>
            <p:cNvSpPr/>
            <p:nvPr/>
          </p:nvSpPr>
          <p:spPr>
            <a:xfrm>
              <a:off x="1305106" y="1188585"/>
              <a:ext cx="503904" cy="503903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9" name="直角三角形 18"/>
            <p:cNvSpPr/>
            <p:nvPr/>
          </p:nvSpPr>
          <p:spPr>
            <a:xfrm flipH="1">
              <a:off x="1305106" y="1188585"/>
              <a:ext cx="503904" cy="503903"/>
            </a:xfrm>
            <a:prstGeom prst="rtTriangle">
              <a:avLst/>
            </a:prstGeom>
            <a:solidFill>
              <a:srgbClr val="F56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7" name="TextBox 16"/>
          <p:cNvSpPr txBox="1"/>
          <p:nvPr/>
        </p:nvSpPr>
        <p:spPr>
          <a:xfrm>
            <a:off x="1765300" y="1343025"/>
            <a:ext cx="5789295" cy="435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3200" b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公安管理项目进度汇报</a:t>
            </a:r>
            <a:endParaRPr lang="en-US" sz="3200" b="1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aphicFrame>
        <p:nvGraphicFramePr>
          <p:cNvPr id="30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127608" y="8129226"/>
          <a:ext cx="4909614" cy="1670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538"/>
                <a:gridCol w="1636538"/>
                <a:gridCol w="1636538"/>
              </a:tblGrid>
              <a:tr h="835406">
                <a:tc>
                  <a:txBody>
                    <a:bodyPr/>
                    <a:lstStyle/>
                    <a:p>
                      <a:r>
                        <a:rPr lang="zh-CN" altLang="en-US" dirty="0"/>
                        <a:t>总任务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已完成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未完成</a:t>
                      </a:r>
                      <a:endParaRPr lang="zh-CN" altLang="en-US" dirty="0"/>
                    </a:p>
                  </a:txBody>
                  <a:tcPr/>
                </a:tc>
              </a:tr>
              <a:tr h="83540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en-US" altLang="zh-CN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0700" y="8221980"/>
            <a:ext cx="7830820" cy="443166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55" y="3835400"/>
            <a:ext cx="22717125" cy="413004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965200" y="12890500"/>
            <a:ext cx="1457011" cy="115328"/>
            <a:chOff x="21922107" y="12890500"/>
            <a:chExt cx="1457011" cy="115328"/>
          </a:xfrm>
        </p:grpSpPr>
        <p:sp>
          <p:nvSpPr>
            <p:cNvPr id="12" name="椭圆 11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1922107" y="12890500"/>
            <a:ext cx="1476704" cy="115328"/>
            <a:chOff x="21922107" y="12890500"/>
            <a:chExt cx="1476704" cy="115328"/>
          </a:xfrm>
        </p:grpSpPr>
        <p:sp>
          <p:nvSpPr>
            <p:cNvPr id="8" name="椭圆 7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10" name="TextBox 16"/>
          <p:cNvSpPr txBox="1"/>
          <p:nvPr/>
        </p:nvSpPr>
        <p:spPr>
          <a:xfrm rot="5400000">
            <a:off x="21828953" y="2505224"/>
            <a:ext cx="2540369" cy="5599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4000" b="1">
                <a:ln>
                  <a:solidFill>
                    <a:srgbClr val="3F3D56">
                      <a:alpha val="55000"/>
                    </a:srgbClr>
                  </a:solidFill>
                </a:ln>
                <a:noFill/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Part . 01</a:t>
            </a:r>
            <a:endParaRPr lang="en-US" sz="4000" b="1" dirty="0">
              <a:ln>
                <a:solidFill>
                  <a:srgbClr val="3F3D56">
                    <a:alpha val="55000"/>
                  </a:srgbClr>
                </a:solidFill>
              </a:ln>
              <a:noFill/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965200" y="1263069"/>
            <a:ext cx="503904" cy="503903"/>
            <a:chOff x="1305106" y="1188585"/>
            <a:chExt cx="503904" cy="503903"/>
          </a:xfrm>
        </p:grpSpPr>
        <p:sp>
          <p:nvSpPr>
            <p:cNvPr id="18" name="直角三角形 17"/>
            <p:cNvSpPr/>
            <p:nvPr/>
          </p:nvSpPr>
          <p:spPr>
            <a:xfrm>
              <a:off x="1305106" y="1188585"/>
              <a:ext cx="503904" cy="503903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9" name="直角三角形 18"/>
            <p:cNvSpPr/>
            <p:nvPr/>
          </p:nvSpPr>
          <p:spPr>
            <a:xfrm flipH="1">
              <a:off x="1305106" y="1188585"/>
              <a:ext cx="503904" cy="503903"/>
            </a:xfrm>
            <a:prstGeom prst="rtTriangle">
              <a:avLst/>
            </a:prstGeom>
            <a:solidFill>
              <a:srgbClr val="F56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2" name="TextBox 16"/>
          <p:cNvSpPr txBox="1"/>
          <p:nvPr/>
        </p:nvSpPr>
        <p:spPr>
          <a:xfrm>
            <a:off x="1765300" y="1343025"/>
            <a:ext cx="5789295" cy="435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3200" b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公安管理项目进度汇报</a:t>
            </a:r>
            <a:endParaRPr lang="en-US" sz="3200" b="1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620610" y="6350168"/>
            <a:ext cx="71427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/>
              <a:t>输出产物见</a:t>
            </a:r>
            <a:r>
              <a:rPr lang="en-US" altLang="zh-CN" sz="6000" dirty="0" err="1"/>
              <a:t>gitee</a:t>
            </a:r>
            <a:r>
              <a:rPr lang="zh-CN" altLang="en-US" sz="6000" dirty="0"/>
              <a:t>仓库</a:t>
            </a:r>
            <a:endParaRPr lang="en-US" altLang="zh-CN" sz="6000" dirty="0"/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6"/>
          <p:cNvSpPr txBox="1"/>
          <p:nvPr/>
        </p:nvSpPr>
        <p:spPr>
          <a:xfrm>
            <a:off x="9715500" y="3601746"/>
            <a:ext cx="4953000" cy="240065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5000">
                <a:solidFill>
                  <a:srgbClr val="F56268"/>
                </a:solidFill>
                <a:effectLst>
                  <a:outerShdw blurRad="215900" dist="190500" dir="5400000" algn="t" rotWithShape="0">
                    <a:srgbClr val="F56268">
                      <a:alpha val="20000"/>
                    </a:srgbClr>
                  </a:outerShdw>
                </a:effectLst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TWO</a:t>
            </a:r>
            <a:endParaRPr lang="en-US" sz="15000" dirty="0">
              <a:solidFill>
                <a:srgbClr val="F56268"/>
              </a:solidFill>
              <a:effectLst>
                <a:outerShdw blurRad="215900" dist="190500" dir="5400000" algn="t" rotWithShape="0">
                  <a:srgbClr val="F56268">
                    <a:alpha val="20000"/>
                  </a:srgbClr>
                </a:outerShdw>
              </a:effectLst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1372850" y="6251166"/>
            <a:ext cx="1638300" cy="0"/>
          </a:xfrm>
          <a:prstGeom prst="line">
            <a:avLst/>
          </a:prstGeom>
          <a:ln>
            <a:solidFill>
              <a:srgbClr val="F562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6"/>
          <p:cNvSpPr txBox="1"/>
          <p:nvPr/>
        </p:nvSpPr>
        <p:spPr>
          <a:xfrm>
            <a:off x="8793920" y="6957130"/>
            <a:ext cx="6796160" cy="169277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04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问题改进</a:t>
            </a:r>
            <a:endParaRPr lang="en-US" sz="104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sp>
        <p:nvSpPr>
          <p:cNvPr id="10" name="TextBox 16"/>
          <p:cNvSpPr txBox="1"/>
          <p:nvPr/>
        </p:nvSpPr>
        <p:spPr>
          <a:xfrm rot="5400000">
            <a:off x="21828953" y="2505224"/>
            <a:ext cx="2540369" cy="5599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4000" b="1">
                <a:ln>
                  <a:solidFill>
                    <a:srgbClr val="3F3D56">
                      <a:alpha val="55000"/>
                    </a:srgbClr>
                  </a:solidFill>
                </a:ln>
                <a:noFill/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Part . 02</a:t>
            </a:r>
            <a:endParaRPr lang="en-US" sz="4000" b="1" dirty="0">
              <a:ln>
                <a:solidFill>
                  <a:srgbClr val="3F3D56">
                    <a:alpha val="55000"/>
                  </a:srgbClr>
                </a:solidFill>
              </a:ln>
              <a:noFill/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965200" y="12890500"/>
            <a:ext cx="1457011" cy="115328"/>
            <a:chOff x="21922107" y="12890500"/>
            <a:chExt cx="1457011" cy="115328"/>
          </a:xfrm>
        </p:grpSpPr>
        <p:sp>
          <p:nvSpPr>
            <p:cNvPr id="12" name="椭圆 11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65200" y="1263069"/>
            <a:ext cx="503904" cy="503903"/>
            <a:chOff x="1305106" y="1188585"/>
            <a:chExt cx="503904" cy="503903"/>
          </a:xfrm>
        </p:grpSpPr>
        <p:sp>
          <p:nvSpPr>
            <p:cNvPr id="18" name="直角三角形 17"/>
            <p:cNvSpPr/>
            <p:nvPr/>
          </p:nvSpPr>
          <p:spPr>
            <a:xfrm>
              <a:off x="1305106" y="1188585"/>
              <a:ext cx="503904" cy="503903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9" name="直角三角形 18"/>
            <p:cNvSpPr/>
            <p:nvPr/>
          </p:nvSpPr>
          <p:spPr>
            <a:xfrm flipH="1">
              <a:off x="1305106" y="1188585"/>
              <a:ext cx="503904" cy="503903"/>
            </a:xfrm>
            <a:prstGeom prst="rtTriangle">
              <a:avLst/>
            </a:prstGeom>
            <a:solidFill>
              <a:srgbClr val="F56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2" name="TextBox 16"/>
          <p:cNvSpPr txBox="1"/>
          <p:nvPr/>
        </p:nvSpPr>
        <p:spPr>
          <a:xfrm>
            <a:off x="1765300" y="1343025"/>
            <a:ext cx="5789295" cy="435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3200" b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公安管理项目进度汇报</a:t>
            </a:r>
            <a:endParaRPr lang="en-US" sz="3200" b="1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21922107" y="12890500"/>
            <a:ext cx="1476704" cy="115328"/>
            <a:chOff x="21922107" y="12890500"/>
            <a:chExt cx="1476704" cy="115328"/>
          </a:xfrm>
        </p:grpSpPr>
        <p:sp>
          <p:nvSpPr>
            <p:cNvPr id="36" name="椭圆 35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7907019" y="2862252"/>
            <a:ext cx="8569960" cy="923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60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本周存在问题及解决方案</a:t>
            </a:r>
            <a:endParaRPr lang="zh-CN" altLang="en-US" sz="60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965200" y="12890500"/>
            <a:ext cx="1457011" cy="115328"/>
            <a:chOff x="21922107" y="12890500"/>
            <a:chExt cx="1457011" cy="115328"/>
          </a:xfrm>
        </p:grpSpPr>
        <p:sp>
          <p:nvSpPr>
            <p:cNvPr id="12" name="椭圆 11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1922107" y="12890500"/>
            <a:ext cx="1476704" cy="115328"/>
            <a:chOff x="21922107" y="12890500"/>
            <a:chExt cx="1476704" cy="115328"/>
          </a:xfrm>
        </p:grpSpPr>
        <p:sp>
          <p:nvSpPr>
            <p:cNvPr id="8" name="椭圆 7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10" name="TextBox 16"/>
          <p:cNvSpPr txBox="1"/>
          <p:nvPr/>
        </p:nvSpPr>
        <p:spPr>
          <a:xfrm rot="5400000">
            <a:off x="21828953" y="2505224"/>
            <a:ext cx="2540369" cy="5599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4000" b="1">
                <a:ln>
                  <a:solidFill>
                    <a:srgbClr val="3F3D56">
                      <a:alpha val="55000"/>
                    </a:srgbClr>
                  </a:solidFill>
                </a:ln>
                <a:noFill/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Part . 02</a:t>
            </a:r>
            <a:endParaRPr lang="en-US" sz="4000" b="1" dirty="0">
              <a:ln>
                <a:solidFill>
                  <a:srgbClr val="3F3D56">
                    <a:alpha val="55000"/>
                  </a:srgbClr>
                </a:solidFill>
              </a:ln>
              <a:noFill/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965200" y="1263069"/>
            <a:ext cx="503904" cy="503903"/>
            <a:chOff x="1305106" y="1188585"/>
            <a:chExt cx="503904" cy="503903"/>
          </a:xfrm>
        </p:grpSpPr>
        <p:sp>
          <p:nvSpPr>
            <p:cNvPr id="18" name="直角三角形 17"/>
            <p:cNvSpPr/>
            <p:nvPr/>
          </p:nvSpPr>
          <p:spPr>
            <a:xfrm>
              <a:off x="1305106" y="1188585"/>
              <a:ext cx="503904" cy="503903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9" name="直角三角形 18"/>
            <p:cNvSpPr/>
            <p:nvPr/>
          </p:nvSpPr>
          <p:spPr>
            <a:xfrm flipH="1">
              <a:off x="1305106" y="1188585"/>
              <a:ext cx="503904" cy="503903"/>
            </a:xfrm>
            <a:prstGeom prst="rtTriangle">
              <a:avLst/>
            </a:prstGeom>
            <a:solidFill>
              <a:srgbClr val="F56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4" name="TextBox 16"/>
          <p:cNvSpPr txBox="1"/>
          <p:nvPr/>
        </p:nvSpPr>
        <p:spPr>
          <a:xfrm>
            <a:off x="1765300" y="1343025"/>
            <a:ext cx="5789295" cy="435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3200" b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公安管理项目进度汇报</a:t>
            </a:r>
            <a:endParaRPr lang="en-US" sz="3200" b="1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51980" y="4311015"/>
            <a:ext cx="104794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暂无问题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6"/>
          <p:cNvSpPr txBox="1"/>
          <p:nvPr/>
        </p:nvSpPr>
        <p:spPr>
          <a:xfrm>
            <a:off x="7543800" y="3601746"/>
            <a:ext cx="9296400" cy="240065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5000">
                <a:solidFill>
                  <a:srgbClr val="F56268"/>
                </a:solidFill>
                <a:effectLst>
                  <a:outerShdw blurRad="215900" dist="190500" dir="5400000" algn="t" rotWithShape="0">
                    <a:srgbClr val="F56268">
                      <a:alpha val="20000"/>
                    </a:srgbClr>
                  </a:outerShdw>
                </a:effectLst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THREE</a:t>
            </a:r>
            <a:endParaRPr lang="en-US" sz="15000" dirty="0">
              <a:solidFill>
                <a:srgbClr val="F56268"/>
              </a:solidFill>
              <a:effectLst>
                <a:outerShdw blurRad="215900" dist="190500" dir="5400000" algn="t" rotWithShape="0">
                  <a:srgbClr val="F56268">
                    <a:alpha val="20000"/>
                  </a:srgbClr>
                </a:outerShdw>
              </a:effectLst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1372850" y="6251166"/>
            <a:ext cx="1638300" cy="0"/>
          </a:xfrm>
          <a:prstGeom prst="line">
            <a:avLst/>
          </a:prstGeom>
          <a:ln>
            <a:solidFill>
              <a:srgbClr val="F562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6"/>
          <p:cNvSpPr txBox="1"/>
          <p:nvPr/>
        </p:nvSpPr>
        <p:spPr>
          <a:xfrm>
            <a:off x="8793920" y="6957130"/>
            <a:ext cx="6796160" cy="169164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0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下周计划</a:t>
            </a:r>
            <a:endParaRPr lang="en-US" sz="104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93920" y="9095001"/>
            <a:ext cx="6796160" cy="539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en-US" altLang="zh-CN" sz="2400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Future work plan</a:t>
            </a:r>
            <a:endParaRPr lang="en-US" altLang="zh-CN" sz="2400">
              <a:solidFill>
                <a:schemeClr val="bg2">
                  <a:lumMod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TextBox 16"/>
          <p:cNvSpPr txBox="1"/>
          <p:nvPr/>
        </p:nvSpPr>
        <p:spPr>
          <a:xfrm rot="5400000">
            <a:off x="21828953" y="2505224"/>
            <a:ext cx="2540369" cy="5599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4000" b="1">
                <a:ln>
                  <a:solidFill>
                    <a:srgbClr val="3F3D56">
                      <a:alpha val="55000"/>
                    </a:srgbClr>
                  </a:solidFill>
                </a:ln>
                <a:noFill/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Part . 03</a:t>
            </a:r>
            <a:endParaRPr lang="en-US" sz="4000" b="1" dirty="0">
              <a:ln>
                <a:solidFill>
                  <a:srgbClr val="3F3D56">
                    <a:alpha val="55000"/>
                  </a:srgbClr>
                </a:solidFill>
              </a:ln>
              <a:noFill/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65200" y="12890500"/>
            <a:ext cx="1457011" cy="115328"/>
            <a:chOff x="21922107" y="12890500"/>
            <a:chExt cx="1457011" cy="115328"/>
          </a:xfrm>
        </p:grpSpPr>
        <p:sp>
          <p:nvSpPr>
            <p:cNvPr id="4" name="椭圆 3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1922107" y="12890500"/>
            <a:ext cx="1476704" cy="115328"/>
            <a:chOff x="21922107" y="12890500"/>
            <a:chExt cx="1476704" cy="115328"/>
          </a:xfrm>
        </p:grpSpPr>
        <p:sp>
          <p:nvSpPr>
            <p:cNvPr id="25" name="椭圆 24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965200" y="1263069"/>
            <a:ext cx="503904" cy="503903"/>
            <a:chOff x="1305106" y="1188585"/>
            <a:chExt cx="503904" cy="503903"/>
          </a:xfrm>
        </p:grpSpPr>
        <p:sp>
          <p:nvSpPr>
            <p:cNvPr id="33" name="直角三角形 32"/>
            <p:cNvSpPr/>
            <p:nvPr/>
          </p:nvSpPr>
          <p:spPr>
            <a:xfrm>
              <a:off x="1305106" y="1188585"/>
              <a:ext cx="503904" cy="503903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4" name="直角三角形 33"/>
            <p:cNvSpPr/>
            <p:nvPr/>
          </p:nvSpPr>
          <p:spPr>
            <a:xfrm flipH="1">
              <a:off x="1305106" y="1188585"/>
              <a:ext cx="503904" cy="503903"/>
            </a:xfrm>
            <a:prstGeom prst="rtTriangle">
              <a:avLst/>
            </a:prstGeom>
            <a:solidFill>
              <a:srgbClr val="F56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35" name="TextBox 16"/>
          <p:cNvSpPr txBox="1"/>
          <p:nvPr/>
        </p:nvSpPr>
        <p:spPr>
          <a:xfrm>
            <a:off x="1765300" y="1343025"/>
            <a:ext cx="5789295" cy="435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3200" b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公安管理项目进度汇报</a:t>
            </a:r>
            <a:endParaRPr lang="en-US" sz="3200" b="1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tags/tag1.xml><?xml version="1.0" encoding="utf-8"?>
<p:tagLst xmlns:p="http://schemas.openxmlformats.org/presentationml/2006/main">
  <p:tag name="KSO_WM_UNIT_TABLE_BEAUTIFY" val="smartTable{9354e640-b649-431f-9756-1a56999d3c3c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559</Words>
  <Application>WPS 演示</Application>
  <PresentationFormat>自定义</PresentationFormat>
  <Paragraphs>124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宋体</vt:lpstr>
      <vt:lpstr>Wingdings</vt:lpstr>
      <vt:lpstr>阿里巴巴普惠体</vt:lpstr>
      <vt:lpstr>阿里巴巴普惠体 Heavy</vt:lpstr>
      <vt:lpstr>Bebas Neue</vt:lpstr>
      <vt:lpstr>阿里巴巴普惠体 R</vt:lpstr>
      <vt:lpstr>微软雅黑</vt:lpstr>
      <vt:lpstr>Arial Unicode MS</vt:lpstr>
      <vt:lpstr>Calibri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Docer@酥油拌饭</dc:creator>
  <cp:lastModifiedBy>Nathaniel</cp:lastModifiedBy>
  <cp:revision>154</cp:revision>
  <dcterms:created xsi:type="dcterms:W3CDTF">2019-10-30T13:21:00Z</dcterms:created>
  <dcterms:modified xsi:type="dcterms:W3CDTF">2021-12-20T06:33:20Z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KSOTemplateUUID">
    <vt:lpwstr>v1.0_mb_qMMUForDYoJgnb5m3jYRBw==</vt:lpwstr>
  </property>
  <property fmtid="{D5CDD505-2E9C-101B-9397-08002B2CF9AE}" pid="4" name="ICV">
    <vt:lpwstr>9D5F94AD7EF147A7BA851ECEFD4A4EE4</vt:lpwstr>
  </property>
</Properties>
</file>