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68" r:id="rId6"/>
    <p:sldId id="269" r:id="rId7"/>
    <p:sldId id="259" r:id="rId8"/>
    <p:sldId id="270" r:id="rId9"/>
    <p:sldId id="277" r:id="rId10"/>
    <p:sldId id="271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079B93-9652-6626-7181-414354FAD15D}" name="Sher Dionisio" initials="SD" userId="Sher Dionisi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 Lydia" initials="BL" lastIdx="1" clrIdx="0">
    <p:extLst>
      <p:ext uri="{19B8F6BF-5375-455C-9EA6-DF929625EA0E}">
        <p15:presenceInfo xmlns:p15="http://schemas.microsoft.com/office/powerpoint/2012/main" userId="abccd8e5b424cf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82"/>
  </p:normalViewPr>
  <p:slideViewPr>
    <p:cSldViewPr snapToGrid="0" showGuides="1">
      <p:cViewPr varScale="1">
        <p:scale>
          <a:sx n="59" d="100"/>
          <a:sy n="59" d="100"/>
        </p:scale>
        <p:origin x="100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62D2F-43F4-484D-8E1E-064702A39883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69018-15EF-FA44-A0CD-93FBD5651F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8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C3F92-5E07-EBFC-70B2-20198149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2" y="1000757"/>
            <a:ext cx="2828926" cy="336200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58D411A-2B44-E0C5-601C-606B8B49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7005" y="4728524"/>
            <a:ext cx="2442543" cy="1494475"/>
          </a:xfrm>
        </p:spPr>
        <p:txBody>
          <a:bodyPr anchor="b"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2D540-C69C-CEAB-0B32-AEC43BC5FA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05936" y="0"/>
            <a:ext cx="7786063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52100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0FE3B9-CCDC-2B15-44E8-77C24C8A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2" y="5100630"/>
            <a:ext cx="4325115" cy="11312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2F85F3E-34BC-8B30-7EE2-3D35237E7DB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EUGENIA LOPEZ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7A73C3-BC12-A228-2C84-B0530C73B83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F6E4AA3-5061-4582-9E4E-711BF936076D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5E574FA-76E7-6D97-9FCF-E7BA145E915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4D65F33-A771-944D-9289-CA575F1D1B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72989F11-2CBF-C2A7-A791-19D9E42293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634997"/>
            <a:ext cx="11001370" cy="4085591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4658BA4-B060-0E70-1E82-94C4D76355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5100638"/>
            <a:ext cx="4905375" cy="113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2400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F7D5DA-9751-FFAB-A0BA-ABCA674F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6070" y="1009653"/>
            <a:ext cx="3215308" cy="371887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ABB222A-10E1-6572-664B-442460A3429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EUGENIA LOPEZ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054A044-8842-73D8-F988-F9BD11672E6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F6E4AA3-5061-4582-9E4E-711BF936076D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99B6D05-B2B5-8DCF-8414-C493199967C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4D65F33-A771-944D-9289-CA575F1D1B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72989F11-2CBF-C2A7-A791-19D9E42293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658795"/>
            <a:ext cx="7229470" cy="6199205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970E206-5075-C9F9-2F55-80DA7D658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72446" y="5109523"/>
            <a:ext cx="2828931" cy="1155069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spcBef>
                <a:spcPts val="0"/>
              </a:spcBef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865A134-EFD2-51B2-D979-FA9C1ED5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2C436CD-66D0-AD96-860B-1CC343639B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EUGENIA LOPEZ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C879992-4E05-57F1-E509-95916EB888D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F6E4AA3-5061-4582-9E4E-711BF936076D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E7E567-2E09-D40A-ED79-F2A77BA468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D65F33-A771-944D-9289-CA575F1D1B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C02D5DC-4448-9D20-F623-5B3B8EA81A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6388" y="2495550"/>
            <a:ext cx="9424987" cy="3714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122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0A79EC8-112B-47F4-5D3E-70AAE7CB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094" y="1000757"/>
            <a:ext cx="4158284" cy="261429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2D540-C69C-CEAB-0B32-AEC43BC5FA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348904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BBFE655-5E2D-48CE-1C91-B81AEA4CE1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933235" y="13328"/>
            <a:ext cx="2738772" cy="621671"/>
          </a:xfrm>
        </p:spPr>
        <p:txBody>
          <a:bodyPr/>
          <a:lstStyle/>
          <a:p>
            <a:r>
              <a:rPr lang="en-US" dirty="0"/>
              <a:t>EUGENIA LOPEZ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9211BEB-B07A-D14E-FD4C-79884A14B49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F6E4AA3-5061-4582-9E4E-711BF936076D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3F5667-633A-91DE-24B0-EF1392427E7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D65F33-A771-944D-9289-CA575F1D1B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777AFAD-8FE8-D68A-6510-5620CD6B6F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24713" y="3981450"/>
            <a:ext cx="3776662" cy="2241550"/>
          </a:xfrm>
        </p:spPr>
        <p:txBody>
          <a:bodyPr anchor="t"/>
          <a:lstStyle>
            <a:lvl1pPr marL="22860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5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ACE9A1-3AF7-E0E5-66F2-93827C7E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2" y="999803"/>
            <a:ext cx="4158283" cy="2623192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1439972-02DA-79D3-2813-EFFE1BF357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EUGENIA LOPEZ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3374AB6-CE46-DFF1-1ED4-7C835B6E03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F6E4AA3-5061-4582-9E4E-711BF936076D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C32CCA-68F0-B5CB-303C-A0C85CB807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D65F33-A771-944D-9289-CA575F1D1B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76CBB19-A83F-1844-8C0F-1A225A6E66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76388" y="3981450"/>
            <a:ext cx="3771900" cy="2241550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2D540-C69C-CEAB-0B32-AEC43BC5FA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3095" y="634997"/>
            <a:ext cx="5348904" cy="6223003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8381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2E69F6-2B95-3A25-BCE7-0C3D0A83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722" y="1001715"/>
            <a:ext cx="7534656" cy="485546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AA53DA6-26B8-5945-423A-CBA67AF143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EUGENIA LOPEZ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E37F581-F5F0-FB8D-1E82-9E548C1667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6E4AA3-5061-4582-9E4E-711BF936076D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77B35A-8DAC-F90D-D724-A9949DF29F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4D65F33-A771-944D-9289-CA575F1D1B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2D540-C69C-CEAB-0B32-AEC43BC5FA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634997"/>
            <a:ext cx="2736924" cy="6223003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09999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u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B3EFB4-1260-A6D3-17B8-6A6823F0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2" y="1000759"/>
            <a:ext cx="9810756" cy="493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EB3A59F-813B-31D9-652C-53C97ED4B9A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EUGENIA LOPEZ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FF91651-A2A7-3270-AA09-49B11B8BEF9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F6E4AA3-5061-4582-9E4E-711BF936076D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F341229-9976-5379-6741-A4EA09B2A22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4D65F33-A771-944D-9289-CA575F1D1B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D5A4256C-B192-D197-63A4-7B144DF215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77358" y="1748475"/>
            <a:ext cx="3929577" cy="1482222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spcBef>
                <a:spcPts val="0"/>
              </a:spcBef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CE4C0529-0745-9666-A4B6-33EBDE982F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05502" y="1751829"/>
            <a:ext cx="3929577" cy="1482222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spcBef>
                <a:spcPts val="0"/>
              </a:spcBef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2D540-C69C-CEAB-0B32-AEC43BC5FA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623950"/>
            <a:ext cx="12192000" cy="3234049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36346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D4511B2-BEB1-B910-8AD3-1A9260AC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2" y="1000757"/>
            <a:ext cx="9810756" cy="4937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75843C-B9BC-7BD6-C025-522392638FB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EUGENIA LOPEZ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36EB8C9-4C38-CF7B-3AAD-ED7D3353F39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F6E4AA3-5061-4582-9E4E-711BF936076D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E8850A8-CC09-F420-C956-C257793339A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4D65F33-A771-944D-9289-CA575F1D1B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6115AD76-2D58-2947-D999-569371B4DC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77358" y="1748475"/>
            <a:ext cx="3929577" cy="4471170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spcBef>
                <a:spcPts val="0"/>
              </a:spcBef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9E0F73A-895A-8394-D4F1-C4D8879CC1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05502" y="1751829"/>
            <a:ext cx="3929577" cy="4471170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spcBef>
                <a:spcPts val="0"/>
              </a:spcBef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148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84B6766-6741-0252-E14D-5C6E99E5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2" y="1000753"/>
            <a:ext cx="4704116" cy="756615"/>
          </a:xfrm>
        </p:spPr>
        <p:txBody>
          <a:bodyPr/>
          <a:lstStyle>
            <a:lvl1pPr>
              <a:lnSpc>
                <a:spcPct val="7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66E975E-8600-0212-A279-1EAB6F47F61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EUGENIA LOPEZ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29A8429-9C4A-6AB2-255D-28B68D58FE9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F6E4AA3-5061-4582-9E4E-711BF936076D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3F694D4-3C3D-65B3-8197-7D0AD17239C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4D65F33-A771-944D-9289-CA575F1D1B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A94752D1-5440-1401-1821-F62236A624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6499" y="987433"/>
            <a:ext cx="4704115" cy="756611"/>
          </a:xfrm>
        </p:spPr>
        <p:txBody>
          <a:bodyPr anchor="b">
            <a:normAutofit/>
          </a:bodyPr>
          <a:lstStyle>
            <a:lvl1pPr>
              <a:lnSpc>
                <a:spcPct val="125000"/>
              </a:lnSpc>
              <a:spcBef>
                <a:spcPts val="0"/>
              </a:spcBef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72989F11-2CBF-C2A7-A791-19D9E42293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" y="2123130"/>
            <a:ext cx="5905499" cy="2605396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261E8F51-773B-EC58-E703-966A544084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71626" y="5094281"/>
            <a:ext cx="4323112" cy="1128717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Bef>
                <a:spcPts val="0"/>
              </a:spcBef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72F4DB5-F664-373B-A176-114831BB7D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86500" y="2123130"/>
            <a:ext cx="5905499" cy="473487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64603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DEFCAB3-7FE0-3527-3838-A9860DF2A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094" y="1000757"/>
            <a:ext cx="4158284" cy="2614292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9C2D540-C69C-CEAB-0B32-AEC43BC5FA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286497" cy="6223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B48C59-1856-412B-5F2D-56050D6FD37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843086" y="13328"/>
            <a:ext cx="2828913" cy="621671"/>
          </a:xfrm>
        </p:spPr>
        <p:txBody>
          <a:bodyPr/>
          <a:lstStyle/>
          <a:p>
            <a:r>
              <a:rPr lang="en-US" dirty="0"/>
              <a:t>EUGENIA LOPEZ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A2341E2-C125-2A85-BD46-E4A218F286D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F6E4AA3-5061-4582-9E4E-711BF936076D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EE668E5-E2E6-0C4C-3031-D00BEA71672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4D65F33-A771-944D-9289-CA575F1D1B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91C788-7B92-2C1F-50CE-43AD246D80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24713" y="3981450"/>
            <a:ext cx="3776662" cy="2241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209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B6C6C48-2B0C-AF7C-68AA-D38D3DA9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2" y="4347525"/>
            <a:ext cx="4709493" cy="4586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098526CA-6215-DE95-8BC3-D6497389F06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EUGENIA LOPEZ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C41BA090-CE81-7B84-3E7C-DFFF1176D649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F6E4AA3-5061-4582-9E4E-711BF936076D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90CC3C1-F295-DF40-806F-60CB2F0A479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4D65F33-A771-944D-9289-CA575F1D1B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3D6629-B12F-699F-B997-31309132E2D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90623" y="976964"/>
            <a:ext cx="4709493" cy="3004802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36" name="Picture Placeholder 7">
            <a:extLst>
              <a:ext uri="{FF2B5EF4-FFF2-40B4-BE49-F238E27FC236}">
                <a16:creationId xmlns:a16="http://schemas.microsoft.com/office/drawing/2014/main" id="{500C3197-46AF-1548-E952-0499BD0A4F3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34101" y="971387"/>
            <a:ext cx="2736924" cy="1724789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38" name="Picture Placeholder 7">
            <a:extLst>
              <a:ext uri="{FF2B5EF4-FFF2-40B4-BE49-F238E27FC236}">
                <a16:creationId xmlns:a16="http://schemas.microsoft.com/office/drawing/2014/main" id="{F5DFC99C-CF09-5E92-A7F1-149F06AABC5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468522" y="971387"/>
            <a:ext cx="2736926" cy="1724789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08042D2B-076D-3DCC-DB90-D0870471AA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34101" y="3117742"/>
            <a:ext cx="2736924" cy="168841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37" name="Picture Placeholder 7">
            <a:extLst>
              <a:ext uri="{FF2B5EF4-FFF2-40B4-BE49-F238E27FC236}">
                <a16:creationId xmlns:a16="http://schemas.microsoft.com/office/drawing/2014/main" id="{80D30DF9-D425-F777-8961-E87BBDAF02C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68522" y="3117742"/>
            <a:ext cx="2736926" cy="168841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 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65EE16AB-CE9A-066E-87FB-8E3D93BF59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77358" y="5109523"/>
            <a:ext cx="4322758" cy="1113477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spcBef>
                <a:spcPts val="0"/>
              </a:spcBef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818A0BA5-13A9-4AA7-C9C8-C19C3F2253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6262" y="5109524"/>
            <a:ext cx="4325116" cy="1113476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spcBef>
                <a:spcPts val="0"/>
              </a:spcBef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69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CAC06-7823-9FE6-3AD6-3316271C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2" y="1381759"/>
            <a:ext cx="9810756" cy="747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78434-6A1E-AE1B-3DE9-15DEE585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0622" y="13328"/>
            <a:ext cx="7924804" cy="6216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 b="0" i="0" spc="7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EUGENIA LOPEZ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861A9-D75A-3871-6BE2-D5C47DDE8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2014" y="0"/>
            <a:ext cx="942971" cy="6216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000" b="0" i="0" spc="7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CF6E4AA3-5061-4582-9E4E-711BF936076D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29A1-1A28-E680-45E7-AB46B4A17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14988" y="0"/>
            <a:ext cx="386389" cy="6216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rtl="0">
              <a:defRPr sz="1000" b="0" i="0" spc="70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24D65F33-A771-944D-9289-CA575F1D1B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F6F4B-8C5B-4B93-078F-F1D83797D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7004" y="2509519"/>
            <a:ext cx="9424373" cy="37134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5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spc="-7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winhninhlaing@ucstgi.edu.m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95B946-FDBA-2944-A2C5-31ACC880C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619" y="721625"/>
            <a:ext cx="2828926" cy="3362007"/>
          </a:xfrm>
        </p:spPr>
        <p:txBody>
          <a:bodyPr/>
          <a:lstStyle/>
          <a:p>
            <a:r>
              <a:rPr lang="en-US" dirty="0"/>
              <a:t>My Student portfolio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FB8F73-C8DC-961E-E0C4-B8A4B74C9D9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32361" y="4362764"/>
            <a:ext cx="3506501" cy="2170764"/>
          </a:xfrm>
        </p:spPr>
        <p:txBody>
          <a:bodyPr>
            <a:normAutofit fontScale="62500" lnSpcReduction="20000"/>
          </a:bodyPr>
          <a:lstStyle/>
          <a:p>
            <a:r>
              <a:rPr lang="en-US" sz="2200" b="1" i="1" dirty="0">
                <a:latin typeface="+mj-lt"/>
              </a:rPr>
              <a:t>Win Hnin Hlaing</a:t>
            </a:r>
          </a:p>
          <a:p>
            <a:br>
              <a:rPr lang="en-US" sz="2200" dirty="0"/>
            </a:br>
            <a:r>
              <a:rPr lang="en-US" sz="2200" b="1" i="1" dirty="0"/>
              <a:t>Computer Science Student passionate about programming and web design.</a:t>
            </a:r>
          </a:p>
          <a:p>
            <a:br>
              <a:rPr lang="en-US" sz="2200" dirty="0"/>
            </a:br>
            <a:r>
              <a:rPr lang="en-US" sz="2200" i="1" dirty="0">
                <a:solidFill>
                  <a:schemeClr val="tx2">
                    <a:lumMod val="75000"/>
                    <a:lumOff val="25000"/>
                  </a:schemeClr>
                </a:solidFill>
                <a:hlinkClick r:id="rId2"/>
              </a:rPr>
              <a:t>winhninhlaing@ucstgi.edu.mm</a:t>
            </a:r>
            <a:endParaRPr lang="en-US" sz="22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2200" i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byuu-byuu.github.io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7B547AE-0ED1-F708-2948-7882FF343C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3245" b="22652"/>
          <a:stretch>
            <a:fillRect/>
          </a:stretch>
        </p:blipFill>
        <p:spPr>
          <a:xfrm>
            <a:off x="4394151" y="278643"/>
            <a:ext cx="7317977" cy="62548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341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6296-0131-EEEC-2864-91F54947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094" y="1000757"/>
            <a:ext cx="4158284" cy="261429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1566ADA-39C0-2F26-A0B9-140D7A5DFD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678" r="14678"/>
          <a:stretch/>
        </p:blipFill>
        <p:spPr>
          <a:xfrm>
            <a:off x="0" y="0"/>
            <a:ext cx="5348904" cy="6858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C815C-4270-36F8-D592-247DFDB5164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933235" y="13328"/>
            <a:ext cx="2738772" cy="621671"/>
          </a:xfrm>
        </p:spPr>
        <p:txBody>
          <a:bodyPr/>
          <a:lstStyle/>
          <a:p>
            <a:r>
              <a:rPr lang="en-US" dirty="0"/>
              <a:t>Win Hnin Hlaing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55F0-E71A-3038-C096-F27F67F152C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672014" y="0"/>
            <a:ext cx="942971" cy="621671"/>
          </a:xfrm>
        </p:spPr>
        <p:txBody>
          <a:bodyPr/>
          <a:lstStyle/>
          <a:p>
            <a:fld id="{99CC78AC-89BA-495D-AC1F-6504F45914D3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9782E-5A80-09BF-00C3-B893C48865A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14988" y="0"/>
            <a:ext cx="386389" cy="621671"/>
          </a:xfrm>
        </p:spPr>
        <p:txBody>
          <a:bodyPr/>
          <a:lstStyle/>
          <a:p>
            <a:fld id="{24D65F33-A771-944D-9289-CA575F1D1B7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BC7432-5599-31A6-2FDA-FB1C4981A4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24713" y="3981450"/>
            <a:ext cx="3776662" cy="2241550"/>
          </a:xfrm>
        </p:spPr>
        <p:txBody>
          <a:bodyPr/>
          <a:lstStyle/>
          <a:p>
            <a:r>
              <a:rPr lang="en-US" dirty="0"/>
              <a:t>A little bit about me</a:t>
            </a:r>
          </a:p>
          <a:p>
            <a:r>
              <a:rPr lang="en-US" dirty="0"/>
              <a:t>Education</a:t>
            </a:r>
          </a:p>
          <a:p>
            <a:r>
              <a:rPr lang="en-US" dirty="0"/>
              <a:t>School Projects</a:t>
            </a:r>
          </a:p>
          <a:p>
            <a:r>
              <a:rPr lang="en-US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30793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08BA-459D-301F-8B39-EB14A0A8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2" y="999803"/>
            <a:ext cx="4158283" cy="2623192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DE70F-A185-A9B6-3432-0796155E29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90622" y="13328"/>
            <a:ext cx="7924804" cy="621671"/>
          </a:xfrm>
        </p:spPr>
        <p:txBody>
          <a:bodyPr/>
          <a:lstStyle/>
          <a:p>
            <a:r>
              <a:rPr lang="en-US" dirty="0"/>
              <a:t>Win Hnin Hlaing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EB49-290E-E9F6-7CC6-BFEB56DAC23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672014" y="0"/>
            <a:ext cx="942971" cy="621671"/>
          </a:xfrm>
        </p:spPr>
        <p:txBody>
          <a:bodyPr/>
          <a:lstStyle/>
          <a:p>
            <a:fld id="{4D1B26DA-77EC-4539-9CB2-0F4E14C5EAB6}" type="datetime1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A1409-5DE6-8F7A-F5C5-BB9F4D1C1AC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14988" y="0"/>
            <a:ext cx="386389" cy="621671"/>
          </a:xfrm>
        </p:spPr>
        <p:txBody>
          <a:bodyPr/>
          <a:lstStyle/>
          <a:p>
            <a:fld id="{24D65F33-A771-944D-9289-CA575F1D1B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A674B4E-E934-FC53-3B0B-CFD37AD59B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I’m Win Hnin Hlaing, a multidisciplinary creative with a passion for networking and web development. My journey began with a sketchpad and a curiosity for how we use programming languages to communicate with computer, and how databases store, manipulate, and share the information —and it’s grown into a career devoted to meaningful, impactful creative work.</a:t>
            </a:r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1395F9DA-57B9-71DD-928F-126BD07663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372" b="6372"/>
          <a:stretch/>
        </p:blipFill>
        <p:spPr>
          <a:xfrm>
            <a:off x="6843095" y="634997"/>
            <a:ext cx="5348904" cy="62230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707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81A18018-BC0C-FB65-52C4-1AC06ECA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722" y="1001715"/>
            <a:ext cx="7534656" cy="4855464"/>
          </a:xfrm>
        </p:spPr>
        <p:txBody>
          <a:bodyPr/>
          <a:lstStyle/>
          <a:p>
            <a:r>
              <a:rPr lang="en-US" b="0" dirty="0">
                <a:latin typeface="Bahnschrift SemiLight" panose="020B0502040204020203" pitchFamily="34" charset="0"/>
              </a:rPr>
              <a:t>I am a puzzle lover and I love solving logical problem.  Our mission in courses is to design online webpages and to build certain apps for a lot of users . Every project is an opportunity to develop my logical problem-solving skills  and to improve my creativity.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A7C8F-152A-E11D-9E9D-5E2C83F4EEE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90622" y="13328"/>
            <a:ext cx="7924804" cy="621671"/>
          </a:xfrm>
        </p:spPr>
        <p:txBody>
          <a:bodyPr/>
          <a:lstStyle/>
          <a:p>
            <a:r>
              <a:rPr lang="en-US" dirty="0"/>
              <a:t>Win Hnin Hlaing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C1255-600E-BA08-32BE-2132FD2B7F8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672014" y="0"/>
            <a:ext cx="942971" cy="621671"/>
          </a:xfrm>
        </p:spPr>
        <p:txBody>
          <a:bodyPr/>
          <a:lstStyle/>
          <a:p>
            <a:fld id="{C4D2C22B-87F1-4657-B131-25AE8DE9FB05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7DC0F-5F89-071B-C1F5-B2608401DD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14988" y="0"/>
            <a:ext cx="386389" cy="621671"/>
          </a:xfrm>
        </p:spPr>
        <p:txBody>
          <a:bodyPr/>
          <a:lstStyle/>
          <a:p>
            <a:fld id="{24D65F33-A771-944D-9289-CA575F1D1B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586073-9DF1-42AD-2618-345327E326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010" r="28010"/>
          <a:stretch/>
        </p:blipFill>
        <p:spPr>
          <a:xfrm>
            <a:off x="1" y="634997"/>
            <a:ext cx="2736924" cy="6223003"/>
          </a:xfrm>
        </p:spPr>
      </p:pic>
    </p:spTree>
    <p:extLst>
      <p:ext uri="{BB962C8B-B14F-4D97-AF65-F5344CB8AC3E}">
        <p14:creationId xmlns:p14="http://schemas.microsoft.com/office/powerpoint/2010/main" val="288996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ABD3D9C-026C-538B-4ED4-B2B6C8F61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6" y="1000758"/>
            <a:ext cx="9810747" cy="493720"/>
          </a:xfrm>
        </p:spPr>
        <p:txBody>
          <a:bodyPr>
            <a:normAutofit fontScale="90000"/>
          </a:bodyPr>
          <a:lstStyle/>
          <a:p>
            <a:r>
              <a:rPr lang="en-US" dirty="0"/>
              <a:t>Education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24103-8E35-7B12-4ECE-E53323C2BE4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90626" y="1"/>
            <a:ext cx="6981821" cy="634996"/>
          </a:xfrm>
        </p:spPr>
        <p:txBody>
          <a:bodyPr/>
          <a:lstStyle/>
          <a:p>
            <a:r>
              <a:rPr lang="en-US" dirty="0"/>
              <a:t>Win Hnin Hlaing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AEA0-9DE6-740D-C418-5DE84EE4D67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672014" y="1"/>
            <a:ext cx="942968" cy="634996"/>
          </a:xfrm>
        </p:spPr>
        <p:txBody>
          <a:bodyPr/>
          <a:lstStyle/>
          <a:p>
            <a:fld id="{2D790045-1F1C-4B77-9BFB-29B0AC484526}" type="datetime1">
              <a:rPr lang="en-US" smtClean="0"/>
              <a:pPr/>
              <a:t>10/26/2025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00AB1-E7DE-4C94-7B19-5AA7264E020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614988" y="1"/>
            <a:ext cx="386385" cy="634996"/>
          </a:xfrm>
        </p:spPr>
        <p:txBody>
          <a:bodyPr/>
          <a:lstStyle/>
          <a:p>
            <a:fld id="{24D65F33-A771-944D-9289-CA575F1D1B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A2A3A86-8F0F-3016-3D7B-84FA27CD6C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77358" y="1748475"/>
            <a:ext cx="3929577" cy="1482222"/>
          </a:xfrm>
        </p:spPr>
        <p:txBody>
          <a:bodyPr/>
          <a:lstStyle/>
          <a:p>
            <a:r>
              <a:rPr lang="en-US" dirty="0">
                <a:latin typeface="+mj-lt"/>
              </a:rPr>
              <a:t>University of Computer Science and Technology</a:t>
            </a:r>
            <a:br>
              <a:rPr lang="en-US" dirty="0"/>
            </a:br>
            <a:r>
              <a:rPr lang="en-US" dirty="0"/>
              <a:t>Undergraduate (Computer Science)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A9B8452-D810-7659-4C17-83D2E44CEB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05502" y="1751829"/>
            <a:ext cx="3929577" cy="1482222"/>
          </a:xfrm>
        </p:spPr>
        <p:txBody>
          <a:bodyPr/>
          <a:lstStyle/>
          <a:p>
            <a:r>
              <a:rPr lang="en-US" sz="1800" b="1" i="1" u="sng" dirty="0">
                <a:latin typeface="+mj-lt"/>
              </a:rPr>
              <a:t>Courses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Object Oriented Programming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Database Fundamental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Digital Logic and design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6" name="Picture Placeholder 6">
            <a:extLst>
              <a:ext uri="{FF2B5EF4-FFF2-40B4-BE49-F238E27FC236}">
                <a16:creationId xmlns:a16="http://schemas.microsoft.com/office/drawing/2014/main" id="{B3E54B81-9BC6-9E5A-F322-B319720FA7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1158" b="41158"/>
          <a:stretch/>
        </p:blipFill>
        <p:spPr>
          <a:xfrm>
            <a:off x="0" y="3623950"/>
            <a:ext cx="12192000" cy="3234049"/>
          </a:xfrm>
        </p:spPr>
      </p:pic>
    </p:spTree>
    <p:extLst>
      <p:ext uri="{BB962C8B-B14F-4D97-AF65-F5344CB8AC3E}">
        <p14:creationId xmlns:p14="http://schemas.microsoft.com/office/powerpoint/2010/main" val="115978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2588-5809-ED12-28EA-7F7C37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1" y="851739"/>
            <a:ext cx="9810756" cy="493720"/>
          </a:xfrm>
        </p:spPr>
        <p:txBody>
          <a:bodyPr>
            <a:normAutofit fontScale="90000"/>
          </a:bodyPr>
          <a:lstStyle/>
          <a:p>
            <a:r>
              <a:rPr lang="en-US" dirty="0"/>
              <a:t>Skills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C1997-20D0-55B0-349B-EE4FD868BC0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Win Hnin Hlaing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B627-C594-FA45-6CB6-D854FC0663D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F6E4AA3-5061-4582-9E4E-711BF936076D}" type="datetime1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3E04B-E06F-B99F-4055-4B258E3EF44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4D65F33-A771-944D-9289-CA575F1D1B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5160A0-3CAA-76A6-9E66-A4D1D8E1C7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Programming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C++, HTML, CSS</a:t>
            </a:r>
          </a:p>
          <a:p>
            <a:r>
              <a:rPr lang="en-US" b="1" dirty="0">
                <a:latin typeface="Arial Black" panose="020B0A04020102020204" pitchFamily="34" charset="0"/>
              </a:rPr>
              <a:t>Databases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MySQL</a:t>
            </a:r>
          </a:p>
          <a:p>
            <a:r>
              <a:rPr lang="en-US" b="1" dirty="0">
                <a:latin typeface="Arial Black" panose="020B0A04020102020204" pitchFamily="34" charset="0"/>
              </a:rPr>
              <a:t>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VS Code,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NotePad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CodeBlocks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MySQL,                                                           Multisim 11.0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63BAEC-E4DE-A97C-8FEF-596C4A51EA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1210" y="1748475"/>
            <a:ext cx="3929577" cy="148222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(first year of computer science and technology)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5642772-F5AA-D06E-DD18-346E476DAF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2190122" y="4119881"/>
            <a:ext cx="1737360" cy="173736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C4865E-3D70-6D26-A8D5-6E551063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27482" y="4119881"/>
            <a:ext cx="1737511" cy="1737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982BFF-3DA6-DC12-C2BE-0DE16EB8DC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05502" y="4087073"/>
            <a:ext cx="1737511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4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0013F39-0773-2ADC-C8F5-BDC8BAB52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7" y="1000757"/>
            <a:ext cx="9810746" cy="493719"/>
          </a:xfrm>
        </p:spPr>
        <p:txBody>
          <a:bodyPr>
            <a:normAutofit fontScale="90000"/>
          </a:bodyPr>
          <a:lstStyle/>
          <a:p>
            <a:r>
              <a:rPr lang="en-US" dirty="0"/>
              <a:t>School Projects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C50E1-A0F8-706F-489C-8BAAD620F4D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190626" y="1"/>
            <a:ext cx="6981821" cy="634996"/>
          </a:xfrm>
        </p:spPr>
        <p:txBody>
          <a:bodyPr/>
          <a:lstStyle/>
          <a:p>
            <a:r>
              <a:rPr lang="en-US" dirty="0"/>
              <a:t>Win Hnin Hlaing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7872-FEE0-218F-02E1-73F12976FAE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672014" y="1"/>
            <a:ext cx="942968" cy="634996"/>
          </a:xfrm>
        </p:spPr>
        <p:txBody>
          <a:bodyPr/>
          <a:lstStyle/>
          <a:p>
            <a:fld id="{91CD42F7-5D86-4395-A3FF-CDC26931763A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EB72A-8375-828B-3FDF-BD27E8D05C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0614988" y="1"/>
            <a:ext cx="386385" cy="634996"/>
          </a:xfrm>
        </p:spPr>
        <p:txBody>
          <a:bodyPr/>
          <a:lstStyle/>
          <a:p>
            <a:fld id="{24D65F33-A771-944D-9289-CA575F1D1B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E6D3AC8-B62C-0F43-5DBB-92A614814A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Online Learning Classes(HTML group project)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Designed a webpage for the online language classes.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Included pages i.e., Home, Enroll Now, About Us, Sign Up, Help.  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US" dirty="0"/>
          </a:p>
          <a:p>
            <a:r>
              <a:rPr lang="en-US" dirty="0">
                <a:latin typeface="+mj-lt"/>
              </a:rPr>
              <a:t>C++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Array and String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C++ using structure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C++ using Function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C++ using Pointer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6A55113-1BA2-3B25-ECD9-7F2B1B5EA1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Databases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Databases for customers, sales and products.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Relational Algebra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/>
              <a:t>Normalization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6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F69895C-B7BA-DF47-C649-05DCDD16D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6070" y="1009653"/>
            <a:ext cx="3215303" cy="3718873"/>
          </a:xfrm>
        </p:spPr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43F1F-A598-0415-C465-0600A883D10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90626" y="1"/>
            <a:ext cx="6981821" cy="634996"/>
          </a:xfrm>
        </p:spPr>
        <p:txBody>
          <a:bodyPr/>
          <a:lstStyle/>
          <a:p>
            <a:r>
              <a:rPr lang="en-US" dirty="0"/>
              <a:t>Win Hnin Hlaing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68C26-2349-4E86-B589-292DD4FFCCF8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9672014" y="1"/>
            <a:ext cx="942968" cy="634996"/>
          </a:xfrm>
        </p:spPr>
        <p:txBody>
          <a:bodyPr/>
          <a:lstStyle/>
          <a:p>
            <a:fld id="{0011120D-8DB3-4D3D-871D-CFE0DEF0C882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F2E1D-16A2-139F-9A01-337CF9A2877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0614988" y="1"/>
            <a:ext cx="386385" cy="634996"/>
          </a:xfrm>
        </p:spPr>
        <p:txBody>
          <a:bodyPr/>
          <a:lstStyle/>
          <a:p>
            <a:fld id="{24D65F33-A771-944D-9289-CA575F1D1B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69D0DC8B-194D-785A-AE8F-8B2E6894619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t="7125" b="7125"/>
          <a:stretch/>
        </p:blipFill>
        <p:spPr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0457DCF-5867-5D2F-3FDF-F6A18D74D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br>
              <a:rPr lang="en-US" noProof="0" dirty="0"/>
            </a:br>
            <a:r>
              <a:rPr lang="en-US" dirty="0"/>
              <a:t>09-697297218</a:t>
            </a:r>
            <a:br>
              <a:rPr lang="en-US" noProof="0" dirty="0"/>
            </a:br>
            <a:r>
              <a:rPr lang="en-US" i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winhninhlaing@ucstgi.edu.mm</a:t>
            </a:r>
          </a:p>
          <a:p>
            <a:r>
              <a:rPr lang="en-US" i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en-US" i="1" u="sng" noProof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yuu-byuu.github.io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779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show Portfolio fine art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4DB8D8"/>
      </a:accent1>
      <a:accent2>
        <a:srgbClr val="EAA1CF"/>
      </a:accent2>
      <a:accent3>
        <a:srgbClr val="FC5C2A"/>
      </a:accent3>
      <a:accent4>
        <a:srgbClr val="F3DC30"/>
      </a:accent4>
      <a:accent5>
        <a:srgbClr val="A0BBD8"/>
      </a:accent5>
      <a:accent6>
        <a:srgbClr val="9C99E5"/>
      </a:accent6>
      <a:hlink>
        <a:srgbClr val="467886"/>
      </a:hlink>
      <a:folHlink>
        <a:srgbClr val="96607D"/>
      </a:folHlink>
    </a:clrScheme>
    <a:fontScheme name="Custom 7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nimalist bold art portfolio slideshow_win32_SD_V6" id="{C52A829B-9920-4C81-8D0C-F76930EFCFE6}" vid="{BCF2A361-6E4A-4ACF-87F2-C79EA6C376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A27870-E3A0-4DC2-ACD3-2BFDF0AC42FB}">
  <ds:schemaRefs>
    <ds:schemaRef ds:uri="http://www.w3.org/XML/1998/namespace"/>
    <ds:schemaRef ds:uri="http://purl.org/dc/terms/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30e9df3-be65-4c73-a93b-d1236ebd677e"/>
    <ds:schemaRef ds:uri="71af3243-3dd4-4a8d-8c0d-dd76da1f02a5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EC8546E-4006-4939-8EA1-AE4BA1AB18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ACB12F-DD39-4F86-BACC-E4030A817FC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bold art portfolio slideshow</Template>
  <TotalTime>151</TotalTime>
  <Words>333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Arial Black</vt:lpstr>
      <vt:lpstr>Avenir Next LT Pro</vt:lpstr>
      <vt:lpstr>Avenir Next LT Pro Light</vt:lpstr>
      <vt:lpstr>Bahnschrift SemiLight</vt:lpstr>
      <vt:lpstr>Office Theme</vt:lpstr>
      <vt:lpstr>My Student portfolio</vt:lpstr>
      <vt:lpstr>Agenda</vt:lpstr>
      <vt:lpstr>About me</vt:lpstr>
      <vt:lpstr>I am a puzzle lover and I love solving logical problem.  Our mission in courses is to design online webpages and to build certain apps for a lot of users . Every project is an opportunity to develop my logical problem-solving skills  and to improve my creativity.</vt:lpstr>
      <vt:lpstr>Education</vt:lpstr>
      <vt:lpstr>Skills</vt:lpstr>
      <vt:lpstr>School Projects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 Lydia</dc:creator>
  <cp:lastModifiedBy>B Lydia</cp:lastModifiedBy>
  <cp:revision>1</cp:revision>
  <dcterms:created xsi:type="dcterms:W3CDTF">2025-10-26T17:29:46Z</dcterms:created>
  <dcterms:modified xsi:type="dcterms:W3CDTF">2025-10-26T20:00:54Z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