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A1CB-FE99-492F-A5B2-5D9A78FD5A0A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1499-BEBA-47CC-89CB-71FCAC2D8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62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A1CB-FE99-492F-A5B2-5D9A78FD5A0A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1499-BEBA-47CC-89CB-71FCAC2D8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59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A1CB-FE99-492F-A5B2-5D9A78FD5A0A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1499-BEBA-47CC-89CB-71FCAC2D8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5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A1CB-FE99-492F-A5B2-5D9A78FD5A0A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1499-BEBA-47CC-89CB-71FCAC2D8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958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A1CB-FE99-492F-A5B2-5D9A78FD5A0A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1499-BEBA-47CC-89CB-71FCAC2D8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736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A1CB-FE99-492F-A5B2-5D9A78FD5A0A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1499-BEBA-47CC-89CB-71FCAC2D8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829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A1CB-FE99-492F-A5B2-5D9A78FD5A0A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1499-BEBA-47CC-89CB-71FCAC2D8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36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A1CB-FE99-492F-A5B2-5D9A78FD5A0A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1499-BEBA-47CC-89CB-71FCAC2D8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449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A1CB-FE99-492F-A5B2-5D9A78FD5A0A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1499-BEBA-47CC-89CB-71FCAC2D8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01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A1CB-FE99-492F-A5B2-5D9A78FD5A0A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1499-BEBA-47CC-89CB-71FCAC2D8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09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A1CB-FE99-492F-A5B2-5D9A78FD5A0A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1499-BEBA-47CC-89CB-71FCAC2D8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78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A1CB-FE99-492F-A5B2-5D9A78FD5A0A}" type="datetimeFigureOut">
              <a:rPr lang="es-CO" smtClean="0"/>
              <a:t>14/01/2019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1499-BEBA-47CC-89CB-71FCAC2D8A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15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5623775" y="2246072"/>
            <a:ext cx="6096000" cy="31901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s-ES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TÍTULO DE LA COMUNICACIÓN </a:t>
            </a:r>
            <a:r>
              <a:rPr lang="es-ES" b="1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(EN MAYÚSCULAS)</a:t>
            </a:r>
            <a:endParaRPr lang="es-CO" sz="16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y apellidos de autor 1:</a:t>
            </a:r>
            <a:endParaRPr lang="es-CO" sz="16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Institución:</a:t>
            </a:r>
            <a:endParaRPr lang="es-CO" sz="16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Correo electrónico:</a:t>
            </a:r>
            <a:endParaRPr lang="es-CO" sz="16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Teléfono de contacto:</a:t>
            </a:r>
            <a:endParaRPr lang="es-CO" sz="16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es-ES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y apellidos de autor 2:</a:t>
            </a:r>
            <a:endParaRPr lang="es-CO" sz="16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Institución:</a:t>
            </a:r>
            <a:endParaRPr lang="es-CO" sz="16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es-ES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y apellidos de autor 3:</a:t>
            </a:r>
            <a:endParaRPr lang="es-CO" sz="16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es-E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Institución:</a:t>
            </a:r>
            <a:endParaRPr lang="es-CO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648496" y="6237426"/>
            <a:ext cx="85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O" b="1" dirty="0"/>
              <a:t>°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Congreso Internacional COVAITE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2019.  Del 27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al 31 de Mayo del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87" y="446333"/>
            <a:ext cx="5743575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2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93442" y="2177531"/>
            <a:ext cx="9161172" cy="3284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es-CO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estructura del contenido para la presentación debe ser: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Título del resumen de la comunicación, se recomienda un máximo de 13 palabras.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Datos del autor/autores: nombre y apellidos, institución universitaria donde labora y país.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Introducción/antecedentes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Objetivos y/o hipótesis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Desarrollo/metodología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Resultados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Conclusión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Referencias bibliográficas (Entre 2 y 10 referencias en idioma español e inglés y de acuerdo a las normas APA 6ªEd.)</a:t>
            </a:r>
            <a:endParaRPr lang="es-CO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648496" y="6237426"/>
            <a:ext cx="85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O" b="1" dirty="0"/>
              <a:t>°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Congreso Internacional COVAITE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2019.  Del 27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al 31 de Mayo del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21" y="589454"/>
            <a:ext cx="5743575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8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648496" y="6237426"/>
            <a:ext cx="85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O" b="1" dirty="0"/>
              <a:t>°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Congreso Internacional COVAITE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2019.  Del 27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al 31 de Mayo del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21" y="356181"/>
            <a:ext cx="5743575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4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157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NAYIBE</dc:creator>
  <cp:lastModifiedBy>NAYIBE</cp:lastModifiedBy>
  <cp:revision>8</cp:revision>
  <dcterms:created xsi:type="dcterms:W3CDTF">2018-12-28T01:36:14Z</dcterms:created>
  <dcterms:modified xsi:type="dcterms:W3CDTF">2019-01-15T00:24:05Z</dcterms:modified>
</cp:coreProperties>
</file>