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9" r:id="rId8"/>
    <p:sldId id="261" r:id="rId9"/>
    <p:sldId id="262" r:id="rId10"/>
    <p:sldId id="263" r:id="rId11"/>
    <p:sldId id="276" r:id="rId12"/>
    <p:sldId id="270" r:id="rId13"/>
    <p:sldId id="264" r:id="rId14"/>
    <p:sldId id="266" r:id="rId15"/>
    <p:sldId id="271" r:id="rId16"/>
    <p:sldId id="265" r:id="rId17"/>
    <p:sldId id="267" r:id="rId18"/>
    <p:sldId id="272" r:id="rId19"/>
    <p:sldId id="273" r:id="rId20"/>
    <p:sldId id="275" r:id="rId21"/>
    <p:sldId id="27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367146"/>
            <a:ext cx="8825658" cy="3329581"/>
          </a:xfrm>
        </p:spPr>
        <p:txBody>
          <a:bodyPr/>
          <a:lstStyle/>
          <a:p>
            <a:r>
              <a:rPr lang="en-US" dirty="0" err="1" smtClean="0"/>
              <a:t>IoTDataViewer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893584"/>
          </a:xfrm>
        </p:spPr>
        <p:txBody>
          <a:bodyPr>
            <a:noAutofit/>
          </a:bodyPr>
          <a:lstStyle/>
          <a:p>
            <a:pPr algn="r"/>
            <a:r>
              <a:rPr lang="en-US" sz="2400" dirty="0" smtClean="0"/>
              <a:t>App by – </a:t>
            </a:r>
          </a:p>
          <a:p>
            <a:pPr algn="r"/>
            <a:r>
              <a:rPr lang="en-US" sz="2400" dirty="0" smtClean="0"/>
              <a:t>Anshul </a:t>
            </a:r>
            <a:r>
              <a:rPr lang="en-US" sz="2400" dirty="0" err="1" smtClean="0"/>
              <a:t>rawat</a:t>
            </a:r>
            <a:endParaRPr lang="en-US" sz="2400" dirty="0" smtClean="0"/>
          </a:p>
          <a:p>
            <a:pPr algn="r"/>
            <a:r>
              <a:rPr lang="en-US" sz="2400" dirty="0" err="1" smtClean="0"/>
              <a:t>Akshay</a:t>
            </a:r>
            <a:r>
              <a:rPr lang="en-US" sz="2400" dirty="0" smtClean="0"/>
              <a:t> </a:t>
            </a:r>
            <a:r>
              <a:rPr lang="en-US" sz="2400" dirty="0" err="1" smtClean="0"/>
              <a:t>arora</a:t>
            </a:r>
            <a:endParaRPr lang="en-US" sz="2400" dirty="0" smtClean="0"/>
          </a:p>
          <a:p>
            <a:pPr algn="r"/>
            <a:r>
              <a:rPr lang="en-US" sz="2400" dirty="0" err="1" smtClean="0"/>
              <a:t>Sumit</a:t>
            </a:r>
            <a:r>
              <a:rPr lang="en-US" sz="2400" dirty="0" smtClean="0"/>
              <a:t> </a:t>
            </a:r>
            <a:r>
              <a:rPr lang="en-US" sz="2400" dirty="0" err="1" smtClean="0"/>
              <a:t>kumar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3693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PUBLIC CHANNEL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830" y="2052638"/>
            <a:ext cx="2360116" cy="4195762"/>
          </a:xfrm>
        </p:spPr>
      </p:pic>
    </p:spTree>
    <p:extLst>
      <p:ext uri="{BB962C8B-B14F-4D97-AF65-F5344CB8AC3E}">
        <p14:creationId xmlns:p14="http://schemas.microsoft.com/office/powerpoint/2010/main" val="424376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Channel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830" y="2052638"/>
            <a:ext cx="2360116" cy="4195762"/>
          </a:xfrm>
        </p:spPr>
      </p:pic>
    </p:spTree>
    <p:extLst>
      <p:ext uri="{BB962C8B-B14F-4D97-AF65-F5344CB8AC3E}">
        <p14:creationId xmlns:p14="http://schemas.microsoft.com/office/powerpoint/2010/main" val="121032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Channel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985398" cy="4195481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Helvetica" panose="020B0500000000000000" pitchFamily="34" charset="0"/>
              </a:rPr>
              <a:t>Details like channel id , channel name , description</a:t>
            </a:r>
          </a:p>
          <a:p>
            <a:r>
              <a:rPr lang="en-US" sz="2800" dirty="0" smtClean="0">
                <a:latin typeface="Helvetica" panose="020B0500000000000000" pitchFamily="34" charset="0"/>
              </a:rPr>
              <a:t>Cards of fields are displayed below the description</a:t>
            </a:r>
          </a:p>
          <a:p>
            <a:r>
              <a:rPr lang="en-US" sz="2800" dirty="0" smtClean="0">
                <a:latin typeface="Helvetica" panose="020B0500000000000000" pitchFamily="34" charset="0"/>
              </a:rPr>
              <a:t>Field details can be seen by clicking on the specific field</a:t>
            </a:r>
          </a:p>
          <a:p>
            <a:r>
              <a:rPr lang="en-US" sz="2800" dirty="0" smtClean="0">
                <a:latin typeface="Helvetica" panose="020B0500000000000000" pitchFamily="34" charset="0"/>
              </a:rPr>
              <a:t>Channel can be updated from the update channel button by bottom right of screen</a:t>
            </a:r>
          </a:p>
          <a:p>
            <a:pPr marL="0" indent="0">
              <a:buNone/>
            </a:pPr>
            <a:endParaRPr lang="en-US" sz="2800" dirty="0" smtClean="0">
              <a:latin typeface="Helvetica" panose="020B0500000000000000" pitchFamily="34" charset="0"/>
            </a:endParaRPr>
          </a:p>
          <a:p>
            <a:endParaRPr lang="en-US" sz="2800" dirty="0">
              <a:latin typeface="Helvetica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44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CHANNEL DETAILS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830" y="2052638"/>
            <a:ext cx="2360116" cy="4195762"/>
          </a:xfrm>
        </p:spPr>
      </p:pic>
    </p:spTree>
    <p:extLst>
      <p:ext uri="{BB962C8B-B14F-4D97-AF65-F5344CB8AC3E}">
        <p14:creationId xmlns:p14="http://schemas.microsoft.com/office/powerpoint/2010/main" val="276694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CHANNEL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830" y="2052638"/>
            <a:ext cx="2360116" cy="4195762"/>
          </a:xfrm>
        </p:spPr>
      </p:pic>
    </p:spTree>
    <p:extLst>
      <p:ext uri="{BB962C8B-B14F-4D97-AF65-F5344CB8AC3E}">
        <p14:creationId xmlns:p14="http://schemas.microsoft.com/office/powerpoint/2010/main" val="179893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151" y="1718067"/>
            <a:ext cx="9960767" cy="4195481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Helvetica" panose="020B0500000000000000" pitchFamily="34" charset="0"/>
              </a:rPr>
              <a:t>Two latest values from a given field are displayed : recent one on top</a:t>
            </a:r>
          </a:p>
          <a:p>
            <a:r>
              <a:rPr lang="en-US" sz="2800" dirty="0" smtClean="0">
                <a:latin typeface="Helvetica" panose="020B0500000000000000" pitchFamily="34" charset="0"/>
              </a:rPr>
              <a:t>The chart related to the field is shown below</a:t>
            </a:r>
          </a:p>
          <a:p>
            <a:r>
              <a:rPr lang="en-US" sz="2800" dirty="0" smtClean="0">
                <a:latin typeface="Helvetica" panose="020B0500000000000000" pitchFamily="34" charset="0"/>
              </a:rPr>
              <a:t>Frequency of data fetch can be set using drop down menu provided</a:t>
            </a:r>
          </a:p>
          <a:p>
            <a:r>
              <a:rPr lang="en-US" sz="2800" dirty="0" smtClean="0">
                <a:latin typeface="Helvetica" panose="020B0500000000000000" pitchFamily="34" charset="0"/>
              </a:rPr>
              <a:t>Threshold value for the field can be set for sending notifications alerts every time the value in field is exceeded ( </a:t>
            </a:r>
            <a:r>
              <a:rPr lang="en-US" sz="2800" b="1" dirty="0" smtClean="0">
                <a:latin typeface="Helvetica" panose="020B0500000000000000" pitchFamily="34" charset="0"/>
              </a:rPr>
              <a:t>Even if the app is not running</a:t>
            </a:r>
            <a:r>
              <a:rPr lang="en-US" sz="2800" dirty="0" smtClean="0">
                <a:latin typeface="Helvetica" panose="020B0500000000000000" pitchFamily="34" charset="0"/>
              </a:rPr>
              <a:t> )   </a:t>
            </a:r>
          </a:p>
          <a:p>
            <a:endParaRPr lang="en-US" sz="2800" dirty="0">
              <a:latin typeface="Helvetica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597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DETAILS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830" y="2052638"/>
            <a:ext cx="2360116" cy="4195762"/>
          </a:xfrm>
        </p:spPr>
      </p:pic>
    </p:spTree>
    <p:extLst>
      <p:ext uri="{BB962C8B-B14F-4D97-AF65-F5344CB8AC3E}">
        <p14:creationId xmlns:p14="http://schemas.microsoft.com/office/powerpoint/2010/main" val="73544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 Notification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66175"/>
            <a:ext cx="10303661" cy="4991825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Helvetica" panose="020B0500000000000000" pitchFamily="34" charset="0"/>
              </a:rPr>
              <a:t>Push Notification on exceeding threshold value for a field</a:t>
            </a:r>
          </a:p>
          <a:p>
            <a:r>
              <a:rPr lang="en-US" sz="2800" dirty="0" smtClean="0">
                <a:latin typeface="Helvetica" panose="020B0500000000000000" pitchFamily="34" charset="0"/>
              </a:rPr>
              <a:t>Used polling technique implemented in python to fetch data from thingspeak.com , compare it with threshold values, and sending push notification to specific android devices through firebase cloud messaging service</a:t>
            </a:r>
          </a:p>
          <a:p>
            <a:r>
              <a:rPr lang="en-US" sz="2800" dirty="0" smtClean="0">
                <a:latin typeface="Helvetica" panose="020B0500000000000000" pitchFamily="34" charset="0"/>
              </a:rPr>
              <a:t>Threshold values for specific field can be set from the field details menu</a:t>
            </a:r>
          </a:p>
          <a:p>
            <a:r>
              <a:rPr lang="en-US" sz="2800" dirty="0" smtClean="0">
                <a:latin typeface="Helvetica" panose="020B0500000000000000" pitchFamily="34" charset="0"/>
              </a:rPr>
              <a:t>This value is stored in a firebase database and fetched </a:t>
            </a:r>
          </a:p>
          <a:p>
            <a:endParaRPr lang="en-US" sz="2800" dirty="0" smtClean="0">
              <a:latin typeface="Helvetica" panose="020B0500000000000000" pitchFamily="34" charset="0"/>
            </a:endParaRPr>
          </a:p>
          <a:p>
            <a:endParaRPr lang="en-US" sz="2800" dirty="0">
              <a:latin typeface="Helvetica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82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Helvetica" panose="020B0500000000000000" pitchFamily="34" charset="0"/>
              </a:rPr>
              <a:t>If user has logged in once , he is not required to login again the next time he opens the app</a:t>
            </a:r>
          </a:p>
          <a:p>
            <a:r>
              <a:rPr lang="en-US" sz="3200" dirty="0" smtClean="0">
                <a:latin typeface="Helvetica" panose="020B0500000000000000" pitchFamily="34" charset="0"/>
              </a:rPr>
              <a:t>Logout button is provided</a:t>
            </a:r>
          </a:p>
          <a:p>
            <a:r>
              <a:rPr lang="en-US" sz="3200" dirty="0" smtClean="0">
                <a:latin typeface="Helvetica" panose="020B0500000000000000" pitchFamily="34" charset="0"/>
              </a:rPr>
              <a:t>User can change password</a:t>
            </a:r>
          </a:p>
          <a:p>
            <a:r>
              <a:rPr lang="en-US" sz="3200" dirty="0" smtClean="0">
                <a:latin typeface="Helvetica" panose="020B0500000000000000" pitchFamily="34" charset="0"/>
              </a:rPr>
              <a:t>User can enable disable notifications</a:t>
            </a:r>
          </a:p>
          <a:p>
            <a:r>
              <a:rPr lang="en-US" sz="3200" dirty="0" smtClean="0">
                <a:latin typeface="Helvetica" panose="020B0500000000000000" pitchFamily="34" charset="0"/>
              </a:rPr>
              <a:t>While fetching data from internet a loading screen disables all features</a:t>
            </a:r>
            <a:endParaRPr lang="en-US" sz="3200" dirty="0">
              <a:latin typeface="Helvetica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84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Features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830" y="2052638"/>
            <a:ext cx="2360116" cy="4195762"/>
          </a:xfrm>
        </p:spPr>
      </p:pic>
    </p:spTree>
    <p:extLst>
      <p:ext uri="{BB962C8B-B14F-4D97-AF65-F5344CB8AC3E}">
        <p14:creationId xmlns:p14="http://schemas.microsoft.com/office/powerpoint/2010/main" val="230761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ACCOUNT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26470"/>
            <a:ext cx="10455478" cy="5144786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Helvetica" panose="020B0500000000000000" pitchFamily="34" charset="0"/>
              </a:rPr>
              <a:t>User can signup in two ways – Providing his own  API_KEY during signup or Not providing the key and using API_KEY provided by us</a:t>
            </a:r>
          </a:p>
          <a:p>
            <a:r>
              <a:rPr lang="en-US" sz="2400" dirty="0" smtClean="0">
                <a:latin typeface="Helvetica" panose="020B0500000000000000" pitchFamily="34" charset="0"/>
              </a:rPr>
              <a:t>If he provides his own API_KEY then during signup all of his created channels are fetched and stored in our database.</a:t>
            </a:r>
          </a:p>
          <a:p>
            <a:r>
              <a:rPr lang="en-US" sz="2400" dirty="0" smtClean="0">
                <a:latin typeface="Helvetica" panose="020B0500000000000000" pitchFamily="34" charset="0"/>
              </a:rPr>
              <a:t>If he uses our API_KEY then our account is multiplexed and a new user account is created . This user can create channels under our account and is given access to only his/her added channels</a:t>
            </a:r>
          </a:p>
          <a:p>
            <a:r>
              <a:rPr lang="en-US" sz="2400" dirty="0" smtClean="0">
                <a:latin typeface="Helvetica" panose="020B0500000000000000" pitchFamily="34" charset="0"/>
              </a:rPr>
              <a:t>Our database ( on firebase ) stores information of users like name phone number ,email ,password and API_KEY</a:t>
            </a:r>
          </a:p>
          <a:p>
            <a:r>
              <a:rPr lang="en-US" sz="2400" dirty="0" smtClean="0">
                <a:latin typeface="Helvetica" panose="020B0500000000000000" pitchFamily="34" charset="0"/>
              </a:rPr>
              <a:t>It also stores the channels created or added by a particular user </a:t>
            </a:r>
          </a:p>
          <a:p>
            <a:r>
              <a:rPr lang="en-US" sz="2400" b="1" dirty="0" smtClean="0">
                <a:latin typeface="Helvetica" panose="020B0500000000000000" pitchFamily="34" charset="0"/>
              </a:rPr>
              <a:t>USER IS VERIFIED USING 4 DIGIT OTP</a:t>
            </a:r>
            <a:endParaRPr lang="en-US" sz="2400" b="1" dirty="0">
              <a:latin typeface="Helvetica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645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Features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830" y="2052638"/>
            <a:ext cx="2360116" cy="4195762"/>
          </a:xfrm>
        </p:spPr>
      </p:pic>
    </p:spTree>
    <p:extLst>
      <p:ext uri="{BB962C8B-B14F-4D97-AF65-F5344CB8AC3E}">
        <p14:creationId xmlns:p14="http://schemas.microsoft.com/office/powerpoint/2010/main" val="108864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8032" y="2513337"/>
            <a:ext cx="9404723" cy="1400530"/>
          </a:xfrm>
        </p:spPr>
        <p:txBody>
          <a:bodyPr/>
          <a:lstStyle/>
          <a:p>
            <a:r>
              <a:rPr lang="en-US" sz="8800" dirty="0" smtClean="0"/>
              <a:t>THANK YOU 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74835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SCREEN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830" y="2052638"/>
            <a:ext cx="2360116" cy="4195762"/>
          </a:xfrm>
        </p:spPr>
      </p:pic>
    </p:spTree>
    <p:extLst>
      <p:ext uri="{BB962C8B-B14F-4D97-AF65-F5344CB8AC3E}">
        <p14:creationId xmlns:p14="http://schemas.microsoft.com/office/powerpoint/2010/main" val="117453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SIGNUP SCREEN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830" y="2052638"/>
            <a:ext cx="2360116" cy="4195762"/>
          </a:xfrm>
        </p:spPr>
      </p:pic>
    </p:spTree>
    <p:extLst>
      <p:ext uri="{BB962C8B-B14F-4D97-AF65-F5344CB8AC3E}">
        <p14:creationId xmlns:p14="http://schemas.microsoft.com/office/powerpoint/2010/main" val="247978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FORGOT PASSWORD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830" y="2052638"/>
            <a:ext cx="2360116" cy="4195762"/>
          </a:xfrm>
        </p:spPr>
      </p:pic>
    </p:spTree>
    <p:extLst>
      <p:ext uri="{BB962C8B-B14F-4D97-AF65-F5344CB8AC3E}">
        <p14:creationId xmlns:p14="http://schemas.microsoft.com/office/powerpoint/2010/main" val="229021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OTP VERIFICATION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830" y="2052638"/>
            <a:ext cx="2360116" cy="4195762"/>
          </a:xfrm>
        </p:spPr>
      </p:pic>
    </p:spTree>
    <p:extLst>
      <p:ext uri="{BB962C8B-B14F-4D97-AF65-F5344CB8AC3E}">
        <p14:creationId xmlns:p14="http://schemas.microsoft.com/office/powerpoint/2010/main" val="233858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53248"/>
            <a:ext cx="9541078" cy="4195481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Helvetica" panose="020B0500000000000000" pitchFamily="34" charset="0"/>
              </a:rPr>
              <a:t>Channel ID added by the user are shown in different CARDS</a:t>
            </a:r>
          </a:p>
          <a:p>
            <a:r>
              <a:rPr lang="en-US" sz="2800" dirty="0" smtClean="0">
                <a:latin typeface="Helvetica" panose="020B0500000000000000" pitchFamily="34" charset="0"/>
              </a:rPr>
              <a:t>User can create new channels</a:t>
            </a:r>
          </a:p>
          <a:p>
            <a:r>
              <a:rPr lang="en-US" sz="2800" dirty="0" smtClean="0">
                <a:latin typeface="Helvetica" panose="020B0500000000000000" pitchFamily="34" charset="0"/>
              </a:rPr>
              <a:t>User can add new public channels to his channel’s list</a:t>
            </a:r>
          </a:p>
          <a:p>
            <a:r>
              <a:rPr lang="en-US" sz="2800" dirty="0" smtClean="0">
                <a:latin typeface="Helvetica" panose="020B0500000000000000" pitchFamily="34" charset="0"/>
              </a:rPr>
              <a:t>User can delete a channel by long press on card ( a popup menu confirms the delete operation )</a:t>
            </a:r>
          </a:p>
          <a:p>
            <a:r>
              <a:rPr lang="en-US" sz="2800" dirty="0" smtClean="0">
                <a:latin typeface="Helvetica" panose="020B0500000000000000" pitchFamily="34" charset="0"/>
              </a:rPr>
              <a:t>User can single click on a card to see it’s details</a:t>
            </a:r>
          </a:p>
          <a:p>
            <a:endParaRPr lang="en-US" sz="2800" dirty="0">
              <a:latin typeface="Helvetica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079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SCREEN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830" y="2052638"/>
            <a:ext cx="2360116" cy="4195762"/>
          </a:xfrm>
        </p:spPr>
      </p:pic>
    </p:spTree>
    <p:extLst>
      <p:ext uri="{BB962C8B-B14F-4D97-AF65-F5344CB8AC3E}">
        <p14:creationId xmlns:p14="http://schemas.microsoft.com/office/powerpoint/2010/main" val="83873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CHANNEL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830" y="2052638"/>
            <a:ext cx="2360116" cy="4195762"/>
          </a:xfrm>
        </p:spPr>
      </p:pic>
    </p:spTree>
    <p:extLst>
      <p:ext uri="{BB962C8B-B14F-4D97-AF65-F5344CB8AC3E}">
        <p14:creationId xmlns:p14="http://schemas.microsoft.com/office/powerpoint/2010/main" val="186403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67</TotalTime>
  <Words>441</Words>
  <Application>Microsoft Office PowerPoint</Application>
  <PresentationFormat>Widescreen</PresentationFormat>
  <Paragraphs>53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Century Gothic</vt:lpstr>
      <vt:lpstr>Helvetica</vt:lpstr>
      <vt:lpstr>Wingdings 3</vt:lpstr>
      <vt:lpstr>Ion</vt:lpstr>
      <vt:lpstr>IoTDataViewer</vt:lpstr>
      <vt:lpstr>ACCOUNT CREATION</vt:lpstr>
      <vt:lpstr>LOGIN SCREEN</vt:lpstr>
      <vt:lpstr>SIGNUP SCREEN</vt:lpstr>
      <vt:lpstr>FORGOT PASSWORD</vt:lpstr>
      <vt:lpstr>OTP VERIFICATION</vt:lpstr>
      <vt:lpstr>MAIN SCREEN</vt:lpstr>
      <vt:lpstr>MAIN SCREEN</vt:lpstr>
      <vt:lpstr>CREATE CHANNEL</vt:lpstr>
      <vt:lpstr>SEARCH PUBLIC CHANNEL</vt:lpstr>
      <vt:lpstr>Delete Channel</vt:lpstr>
      <vt:lpstr>Channel Details</vt:lpstr>
      <vt:lpstr>CHANNEL DETAILS</vt:lpstr>
      <vt:lpstr>UPDATE CHANNEL</vt:lpstr>
      <vt:lpstr>Field details</vt:lpstr>
      <vt:lpstr>FIELD DETAILS</vt:lpstr>
      <vt:lpstr>Push Notification</vt:lpstr>
      <vt:lpstr>Other Features</vt:lpstr>
      <vt:lpstr>Other Features</vt:lpstr>
      <vt:lpstr>Other Features</vt:lpstr>
      <vt:lpstr>THANK YOU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IoTDataViewer</dc:title>
  <dc:creator>Anshul</dc:creator>
  <cp:lastModifiedBy>Anshul</cp:lastModifiedBy>
  <cp:revision>9</cp:revision>
  <dcterms:created xsi:type="dcterms:W3CDTF">2017-02-26T04:02:37Z</dcterms:created>
  <dcterms:modified xsi:type="dcterms:W3CDTF">2017-02-26T05:10:22Z</dcterms:modified>
</cp:coreProperties>
</file>