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706" r:id="rId2"/>
  </p:sldMasterIdLst>
  <p:sldIdLst>
    <p:sldId id="256" r:id="rId3"/>
    <p:sldId id="259" r:id="rId4"/>
    <p:sldId id="258"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5" autoAdjust="0"/>
    <p:restoredTop sz="94713" autoAdjust="0"/>
  </p:normalViewPr>
  <p:slideViewPr>
    <p:cSldViewPr>
      <p:cViewPr varScale="1">
        <p:scale>
          <a:sx n="72" d="100"/>
          <a:sy n="72" d="100"/>
        </p:scale>
        <p:origin x="-131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8674" name="Rectangle 2"/>
          <p:cNvSpPr>
            <a:spLocks noGrp="1" noChangeArrowheads="1"/>
          </p:cNvSpPr>
          <p:nvPr>
            <p:ph type="ctrTitle" sz="quarter"/>
          </p:nvPr>
        </p:nvSpPr>
        <p:spPr>
          <a:xfrm>
            <a:off x="914400" y="2130425"/>
            <a:ext cx="7315200" cy="1470025"/>
          </a:xfrm>
        </p:spPr>
        <p:txBody>
          <a:bodyPr/>
          <a:lstStyle>
            <a:lvl1pPr>
              <a:defRPr sz="5400"/>
            </a:lvl1pPr>
          </a:lstStyle>
          <a:p>
            <a:r>
              <a:rPr lang="en-US" altLang="zh-CN"/>
              <a:t>Click to edit Master title style</a:t>
            </a:r>
          </a:p>
        </p:txBody>
      </p:sp>
      <p:sp>
        <p:nvSpPr>
          <p:cNvPr id="28675" name="Rectangle 3"/>
          <p:cNvSpPr>
            <a:spLocks noGrp="1" noChangeArrowheads="1"/>
          </p:cNvSpPr>
          <p:nvPr>
            <p:ph type="subTitle" sz="quarter" idx="1"/>
          </p:nvPr>
        </p:nvSpPr>
        <p:spPr>
          <a:xfrm>
            <a:off x="1371600" y="3886200"/>
            <a:ext cx="6400800" cy="609600"/>
          </a:xfrm>
        </p:spPr>
        <p:txBody>
          <a:bodyPr/>
          <a:lstStyle>
            <a:lvl1pPr marL="0" indent="0" algn="ctr">
              <a:buFont typeface="Wingdings" pitchFamily="2" charset="2"/>
              <a:buNone/>
              <a:defRPr>
                <a:latin typeface="Arial" charset="0"/>
              </a:defRPr>
            </a:lvl1pPr>
          </a:lstStyle>
          <a:p>
            <a:r>
              <a:rPr lang="en-US" altLang="zh-CN"/>
              <a:t>Click to edit Master subtitle style</a:t>
            </a:r>
          </a:p>
        </p:txBody>
      </p:sp>
      <p:sp>
        <p:nvSpPr>
          <p:cNvPr id="28676" name="Rectangle 4"/>
          <p:cNvSpPr>
            <a:spLocks noGrp="1" noChangeArrowheads="1"/>
          </p:cNvSpPr>
          <p:nvPr>
            <p:ph type="dt" sz="quarter" idx="2"/>
          </p:nvPr>
        </p:nvSpPr>
        <p:spPr>
          <a:xfrm>
            <a:off x="914400" y="6477000"/>
            <a:ext cx="2133600" cy="244475"/>
          </a:xfrm>
        </p:spPr>
        <p:txBody>
          <a:bodyPr/>
          <a:lstStyle>
            <a:lvl1pPr>
              <a:defRPr/>
            </a:lvl1pPr>
          </a:lstStyle>
          <a:p>
            <a:endParaRPr lang="en-US" altLang="zh-CN"/>
          </a:p>
        </p:txBody>
      </p:sp>
      <p:sp>
        <p:nvSpPr>
          <p:cNvPr id="28677" name="Rectangle 5"/>
          <p:cNvSpPr>
            <a:spLocks noGrp="1" noChangeArrowheads="1"/>
          </p:cNvSpPr>
          <p:nvPr>
            <p:ph type="ftr" sz="quarter" idx="3"/>
          </p:nvPr>
        </p:nvSpPr>
        <p:spPr>
          <a:xfrm>
            <a:off x="3124200" y="6477000"/>
            <a:ext cx="2895600" cy="244475"/>
          </a:xfrm>
        </p:spPr>
        <p:txBody>
          <a:bodyPr/>
          <a:lstStyle>
            <a:lvl1pPr algn="ctr">
              <a:defRPr/>
            </a:lvl1pPr>
          </a:lstStyle>
          <a:p>
            <a:endParaRPr lang="en-US" altLang="zh-CN"/>
          </a:p>
        </p:txBody>
      </p:sp>
      <p:sp>
        <p:nvSpPr>
          <p:cNvPr id="28678" name="Rectangle 6"/>
          <p:cNvSpPr>
            <a:spLocks noGrp="1" noChangeArrowheads="1"/>
          </p:cNvSpPr>
          <p:nvPr>
            <p:ph type="sldNum" sz="quarter" idx="4"/>
          </p:nvPr>
        </p:nvSpPr>
        <p:spPr>
          <a:xfrm>
            <a:off x="6172200" y="6477000"/>
            <a:ext cx="2133600" cy="244475"/>
          </a:xfrm>
        </p:spPr>
        <p:txBody>
          <a:bodyPr/>
          <a:lstStyle>
            <a:lvl1pPr algn="r">
              <a:defRPr/>
            </a:lvl1pPr>
          </a:lstStyle>
          <a:p>
            <a:fld id="{7A84C6D1-63E0-4A87-A80A-BCF917AEAF0C}" type="slidenum">
              <a:rPr lang="zh-CN" altLang="en-US"/>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zh-CN"/>
              <a:t>www.themegallery.com</a:t>
            </a:r>
          </a:p>
        </p:txBody>
      </p:sp>
      <p:sp>
        <p:nvSpPr>
          <p:cNvPr id="5" name="页脚占位符 4"/>
          <p:cNvSpPr>
            <a:spLocks noGrp="1"/>
          </p:cNvSpPr>
          <p:nvPr>
            <p:ph type="ftr" sz="quarter" idx="11"/>
          </p:nvPr>
        </p:nvSpPr>
        <p:spPr/>
        <p:txBody>
          <a:bodyPr/>
          <a:lstStyle>
            <a:lvl1pPr>
              <a:defRPr/>
            </a:lvl1pPr>
          </a:lstStyle>
          <a:p>
            <a:r>
              <a:rPr lang="en-US" altLang="zh-CN"/>
              <a:t>Company Logo</a:t>
            </a:r>
          </a:p>
        </p:txBody>
      </p:sp>
      <p:sp>
        <p:nvSpPr>
          <p:cNvPr id="6" name="灯片编号占位符 5"/>
          <p:cNvSpPr>
            <a:spLocks noGrp="1"/>
          </p:cNvSpPr>
          <p:nvPr>
            <p:ph type="sldNum" sz="quarter" idx="12"/>
          </p:nvPr>
        </p:nvSpPr>
        <p:spPr/>
        <p:txBody>
          <a:bodyPr/>
          <a:lstStyle>
            <a:lvl1pPr>
              <a:defRPr/>
            </a:lvl1pPr>
          </a:lstStyle>
          <a:p>
            <a:fld id="{170FD33B-09F4-4FE3-9BCD-BEDA6A86B28E}"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8"/>
            <a:ext cx="1981200" cy="60499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4638"/>
            <a:ext cx="5791200" cy="60499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zh-CN"/>
              <a:t>www.themegallery.com</a:t>
            </a:r>
          </a:p>
        </p:txBody>
      </p:sp>
      <p:sp>
        <p:nvSpPr>
          <p:cNvPr id="5" name="页脚占位符 4"/>
          <p:cNvSpPr>
            <a:spLocks noGrp="1"/>
          </p:cNvSpPr>
          <p:nvPr>
            <p:ph type="ftr" sz="quarter" idx="11"/>
          </p:nvPr>
        </p:nvSpPr>
        <p:spPr/>
        <p:txBody>
          <a:bodyPr/>
          <a:lstStyle>
            <a:lvl1pPr>
              <a:defRPr/>
            </a:lvl1pPr>
          </a:lstStyle>
          <a:p>
            <a:r>
              <a:rPr lang="en-US" altLang="zh-CN"/>
              <a:t>Company Logo</a:t>
            </a:r>
          </a:p>
        </p:txBody>
      </p:sp>
      <p:sp>
        <p:nvSpPr>
          <p:cNvPr id="6" name="灯片编号占位符 5"/>
          <p:cNvSpPr>
            <a:spLocks noGrp="1"/>
          </p:cNvSpPr>
          <p:nvPr>
            <p:ph type="sldNum" sz="quarter" idx="12"/>
          </p:nvPr>
        </p:nvSpPr>
        <p:spPr/>
        <p:txBody>
          <a:bodyPr/>
          <a:lstStyle>
            <a:lvl1pPr>
              <a:defRPr/>
            </a:lvl1pPr>
          </a:lstStyle>
          <a:p>
            <a:fld id="{1ADFE13F-4E32-444A-937E-4967A8F7F1D7}"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7A84C6D1-63E0-4A87-A80A-BCF917AEAF0C}" type="slidenum">
              <a:rPr lang="zh-CN" altLang="en-US" smtClean="0"/>
              <a:pPr/>
              <a:t>‹#›</a:t>
            </a:fld>
            <a:endParaRPr lang="en-US" altLang="zh-CN"/>
          </a:p>
        </p:txBody>
      </p:sp>
    </p:spTree>
    <p:extLst>
      <p:ext uri="{BB962C8B-B14F-4D97-AF65-F5344CB8AC3E}">
        <p14:creationId xmlns="" xmlns:p14="http://schemas.microsoft.com/office/powerpoint/2010/main" val="16265042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09997" y="2222287"/>
            <a:ext cx="7524003" cy="3636510"/>
          </a:xfrm>
        </p:spPr>
        <p:txBody>
          <a:bodyPr/>
          <a:lstStyle>
            <a:lvl1pPr>
              <a:defRPr>
                <a:solidFill>
                  <a:schemeClr val="bg1"/>
                </a:solidFill>
                <a:latin typeface="华文仿宋" panose="02010600040101010101" pitchFamily="2" charset="-122"/>
                <a:ea typeface="华文仿宋" panose="02010600040101010101" pitchFamily="2" charset="-122"/>
              </a:defRPr>
            </a:lvl1pPr>
            <a:lvl2pPr>
              <a:defRPr>
                <a:solidFill>
                  <a:schemeClr val="bg1"/>
                </a:solidFill>
                <a:latin typeface="华文仿宋" panose="02010600040101010101" pitchFamily="2" charset="-122"/>
                <a:ea typeface="华文仿宋" panose="02010600040101010101" pitchFamily="2" charset="-122"/>
              </a:defRPr>
            </a:lvl2pPr>
            <a:lvl3pPr>
              <a:defRPr>
                <a:solidFill>
                  <a:schemeClr val="bg1"/>
                </a:solidFill>
                <a:latin typeface="华文仿宋" panose="02010600040101010101" pitchFamily="2" charset="-122"/>
                <a:ea typeface="华文仿宋" panose="02010600040101010101" pitchFamily="2" charset="-122"/>
              </a:defRPr>
            </a:lvl3pPr>
            <a:lvl4pPr>
              <a:defRPr>
                <a:solidFill>
                  <a:schemeClr val="bg1"/>
                </a:solidFill>
                <a:latin typeface="华文仿宋" panose="02010600040101010101" pitchFamily="2" charset="-122"/>
                <a:ea typeface="华文仿宋" panose="02010600040101010101" pitchFamily="2" charset="-122"/>
              </a:defRPr>
            </a:lvl4pPr>
            <a:lvl5pPr>
              <a:defRPr>
                <a:solidFill>
                  <a:schemeClr val="bg1"/>
                </a:solidFill>
                <a:latin typeface="华文仿宋" panose="02010600040101010101" pitchFamily="2" charset="-122"/>
                <a:ea typeface="华文仿宋" panose="0201060004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r>
              <a:rPr lang="en-US" altLang="zh-CN" smtClean="0"/>
              <a:t>www.themegallery.com</a:t>
            </a:r>
            <a:endParaRPr lang="en-US" altLang="zh-CN"/>
          </a:p>
        </p:txBody>
      </p:sp>
      <p:sp>
        <p:nvSpPr>
          <p:cNvPr id="5" name="Footer Placeholder 4"/>
          <p:cNvSpPr>
            <a:spLocks noGrp="1"/>
          </p:cNvSpPr>
          <p:nvPr>
            <p:ph type="ftr" sz="quarter" idx="11"/>
          </p:nvPr>
        </p:nvSpPr>
        <p:spPr/>
        <p:txBody>
          <a:bodyPr/>
          <a:lstStyle/>
          <a:p>
            <a:r>
              <a:rPr lang="en-US" altLang="zh-CN" smtClean="0"/>
              <a:t>Company Logo</a:t>
            </a:r>
            <a:endParaRPr lang="en-US" altLang="zh-CN"/>
          </a:p>
        </p:txBody>
      </p:sp>
      <p:sp>
        <p:nvSpPr>
          <p:cNvPr id="6" name="Slide Number Placeholder 5"/>
          <p:cNvSpPr>
            <a:spLocks noGrp="1"/>
          </p:cNvSpPr>
          <p:nvPr>
            <p:ph type="sldNum" sz="quarter" idx="12"/>
          </p:nvPr>
        </p:nvSpPr>
        <p:spPr/>
        <p:txBody>
          <a:bodyPr/>
          <a:lstStyle/>
          <a:p>
            <a:fld id="{672E6AF4-548F-47CB-BB11-4BBF3764F3E4}" type="slidenum">
              <a:rPr lang="zh-CN" altLang="en-US" smtClean="0"/>
              <a:pPr/>
              <a:t>‹#›</a:t>
            </a:fld>
            <a:endParaRPr lang="en-US" altLang="zh-CN"/>
          </a:p>
        </p:txBody>
      </p:sp>
    </p:spTree>
    <p:extLst>
      <p:ext uri="{BB962C8B-B14F-4D97-AF65-F5344CB8AC3E}">
        <p14:creationId xmlns="" xmlns:p14="http://schemas.microsoft.com/office/powerpoint/2010/main" val="17306045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atin typeface="微软雅黑 Light" panose="020B0502040204020203" pitchFamily="34" charset="-122"/>
                <a:ea typeface="微软雅黑 Light" panose="020B0502040204020203" pitchFamily="34"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bg1"/>
                </a:solidFill>
                <a:latin typeface="微软雅黑 Light" panose="020B0502040204020203" pitchFamily="34" charset="-122"/>
                <a:ea typeface="微软雅黑 Light" panose="020B0502040204020203"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p>
            <a:r>
              <a:rPr lang="en-US" altLang="zh-CN" smtClean="0"/>
              <a:t>www.themegallery.com</a:t>
            </a:r>
            <a:endParaRPr lang="en-US" altLang="zh-CN"/>
          </a:p>
        </p:txBody>
      </p:sp>
      <p:sp>
        <p:nvSpPr>
          <p:cNvPr id="5" name="Footer Placeholder 4"/>
          <p:cNvSpPr>
            <a:spLocks noGrp="1"/>
          </p:cNvSpPr>
          <p:nvPr>
            <p:ph type="ftr" sz="quarter" idx="11"/>
          </p:nvPr>
        </p:nvSpPr>
        <p:spPr/>
        <p:txBody>
          <a:bodyPr/>
          <a:lstStyle/>
          <a:p>
            <a:r>
              <a:rPr lang="en-US" altLang="zh-CN" smtClean="0"/>
              <a:t>Company Logo</a:t>
            </a:r>
            <a:endParaRPr lang="en-US" altLang="zh-CN"/>
          </a:p>
        </p:txBody>
      </p:sp>
      <p:sp>
        <p:nvSpPr>
          <p:cNvPr id="6" name="Slide Number Placeholder 5"/>
          <p:cNvSpPr>
            <a:spLocks noGrp="1"/>
          </p:cNvSpPr>
          <p:nvPr>
            <p:ph type="sldNum" sz="quarter" idx="12"/>
          </p:nvPr>
        </p:nvSpPr>
        <p:spPr/>
        <p:txBody>
          <a:bodyPr/>
          <a:lstStyle/>
          <a:p>
            <a:fld id="{42D24788-9E39-4BFD-9ADD-1723DA8D9017}" type="slidenum">
              <a:rPr lang="zh-CN" altLang="en-US" smtClean="0"/>
              <a:pPr/>
              <a:t>‹#›</a:t>
            </a:fld>
            <a:endParaRPr lang="en-US" altLang="zh-CN"/>
          </a:p>
        </p:txBody>
      </p:sp>
    </p:spTree>
    <p:extLst>
      <p:ext uri="{BB962C8B-B14F-4D97-AF65-F5344CB8AC3E}">
        <p14:creationId xmlns="" xmlns:p14="http://schemas.microsoft.com/office/powerpoint/2010/main" val="31778490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r>
              <a:rPr lang="en-US" altLang="zh-CN" smtClean="0"/>
              <a:t>www.themegallery.com</a:t>
            </a:r>
            <a:endParaRPr lang="en-US" altLang="zh-CN"/>
          </a:p>
        </p:txBody>
      </p:sp>
      <p:sp>
        <p:nvSpPr>
          <p:cNvPr id="6" name="Footer Placeholder 5"/>
          <p:cNvSpPr>
            <a:spLocks noGrp="1"/>
          </p:cNvSpPr>
          <p:nvPr>
            <p:ph type="ftr" sz="quarter" idx="11"/>
          </p:nvPr>
        </p:nvSpPr>
        <p:spPr/>
        <p:txBody>
          <a:bodyPr/>
          <a:lstStyle/>
          <a:p>
            <a:r>
              <a:rPr lang="en-US" altLang="zh-CN" smtClean="0"/>
              <a:t>Company Logo</a:t>
            </a:r>
            <a:endParaRPr lang="en-US" altLang="zh-CN"/>
          </a:p>
        </p:txBody>
      </p:sp>
      <p:sp>
        <p:nvSpPr>
          <p:cNvPr id="7" name="Slide Number Placeholder 6"/>
          <p:cNvSpPr>
            <a:spLocks noGrp="1"/>
          </p:cNvSpPr>
          <p:nvPr>
            <p:ph type="sldNum" sz="quarter" idx="12"/>
          </p:nvPr>
        </p:nvSpPr>
        <p:spPr/>
        <p:txBody>
          <a:bodyPr/>
          <a:lstStyle/>
          <a:p>
            <a:fld id="{7AA4748B-7AD5-4311-ABF8-E4B1C39E5473}" type="slidenum">
              <a:rPr lang="zh-CN" altLang="en-US" smtClean="0"/>
              <a:pPr/>
              <a:t>‹#›</a:t>
            </a:fld>
            <a:endParaRPr lang="en-US" altLang="zh-CN"/>
          </a:p>
        </p:txBody>
      </p:sp>
    </p:spTree>
    <p:extLst>
      <p:ext uri="{BB962C8B-B14F-4D97-AF65-F5344CB8AC3E}">
        <p14:creationId xmlns="" xmlns:p14="http://schemas.microsoft.com/office/powerpoint/2010/main" val="204995062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r>
              <a:rPr lang="en-US" altLang="zh-CN" smtClean="0"/>
              <a:t>www.themegallery.com</a:t>
            </a:r>
            <a:endParaRPr lang="en-US" altLang="zh-CN"/>
          </a:p>
        </p:txBody>
      </p:sp>
      <p:sp>
        <p:nvSpPr>
          <p:cNvPr id="8" name="Footer Placeholder 7"/>
          <p:cNvSpPr>
            <a:spLocks noGrp="1"/>
          </p:cNvSpPr>
          <p:nvPr>
            <p:ph type="ftr" sz="quarter" idx="11"/>
          </p:nvPr>
        </p:nvSpPr>
        <p:spPr/>
        <p:txBody>
          <a:bodyPr/>
          <a:lstStyle/>
          <a:p>
            <a:r>
              <a:rPr lang="en-US" altLang="zh-CN" smtClean="0"/>
              <a:t>Company Logo</a:t>
            </a:r>
            <a:endParaRPr lang="en-US" altLang="zh-CN"/>
          </a:p>
        </p:txBody>
      </p:sp>
      <p:sp>
        <p:nvSpPr>
          <p:cNvPr id="9" name="Slide Number Placeholder 8"/>
          <p:cNvSpPr>
            <a:spLocks noGrp="1"/>
          </p:cNvSpPr>
          <p:nvPr>
            <p:ph type="sldNum" sz="quarter" idx="12"/>
          </p:nvPr>
        </p:nvSpPr>
        <p:spPr/>
        <p:txBody>
          <a:bodyPr/>
          <a:lstStyle/>
          <a:p>
            <a:fld id="{D1C94A78-74F6-4E6E-A1D4-4D74ABCD516E}" type="slidenum">
              <a:rPr lang="zh-CN" altLang="en-US" smtClean="0"/>
              <a:pPr/>
              <a:t>‹#›</a:t>
            </a:fld>
            <a:endParaRPr lang="en-US" altLang="zh-CN"/>
          </a:p>
        </p:txBody>
      </p:sp>
    </p:spTree>
    <p:extLst>
      <p:ext uri="{BB962C8B-B14F-4D97-AF65-F5344CB8AC3E}">
        <p14:creationId xmlns="" xmlns:p14="http://schemas.microsoft.com/office/powerpoint/2010/main" val="221112181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r>
              <a:rPr lang="en-US" altLang="zh-CN" smtClean="0"/>
              <a:t>www.themegallery.com</a:t>
            </a:r>
            <a:endParaRPr lang="en-US" altLang="zh-CN"/>
          </a:p>
        </p:txBody>
      </p:sp>
      <p:sp>
        <p:nvSpPr>
          <p:cNvPr id="4" name="Footer Placeholder 3"/>
          <p:cNvSpPr>
            <a:spLocks noGrp="1"/>
          </p:cNvSpPr>
          <p:nvPr>
            <p:ph type="ftr" sz="quarter" idx="11"/>
          </p:nvPr>
        </p:nvSpPr>
        <p:spPr/>
        <p:txBody>
          <a:bodyPr/>
          <a:lstStyle/>
          <a:p>
            <a:r>
              <a:rPr lang="en-US" altLang="zh-CN" smtClean="0"/>
              <a:t>Company Logo</a:t>
            </a:r>
            <a:endParaRPr lang="en-US" altLang="zh-CN"/>
          </a:p>
        </p:txBody>
      </p:sp>
      <p:sp>
        <p:nvSpPr>
          <p:cNvPr id="5" name="Slide Number Placeholder 4"/>
          <p:cNvSpPr>
            <a:spLocks noGrp="1"/>
          </p:cNvSpPr>
          <p:nvPr>
            <p:ph type="sldNum" sz="quarter" idx="12"/>
          </p:nvPr>
        </p:nvSpPr>
        <p:spPr/>
        <p:txBody>
          <a:bodyPr/>
          <a:lstStyle/>
          <a:p>
            <a:fld id="{7AB70BB6-1FED-43B6-A334-E707B64111D8}" type="slidenum">
              <a:rPr lang="zh-CN" altLang="en-US" smtClean="0"/>
              <a:pPr/>
              <a:t>‹#›</a:t>
            </a:fld>
            <a:endParaRPr lang="en-US" altLang="zh-CN"/>
          </a:p>
        </p:txBody>
      </p:sp>
    </p:spTree>
    <p:extLst>
      <p:ext uri="{BB962C8B-B14F-4D97-AF65-F5344CB8AC3E}">
        <p14:creationId xmlns="" xmlns:p14="http://schemas.microsoft.com/office/powerpoint/2010/main" val="62022921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smtClean="0"/>
              <a:t>www.themegallery.com</a:t>
            </a:r>
            <a:endParaRPr lang="en-US" altLang="zh-CN"/>
          </a:p>
        </p:txBody>
      </p:sp>
      <p:sp>
        <p:nvSpPr>
          <p:cNvPr id="3" name="Footer Placeholder 2"/>
          <p:cNvSpPr>
            <a:spLocks noGrp="1"/>
          </p:cNvSpPr>
          <p:nvPr>
            <p:ph type="ftr" sz="quarter" idx="11"/>
          </p:nvPr>
        </p:nvSpPr>
        <p:spPr/>
        <p:txBody>
          <a:bodyPr/>
          <a:lstStyle/>
          <a:p>
            <a:r>
              <a:rPr lang="en-US" altLang="zh-CN" smtClean="0"/>
              <a:t>Company Logo</a:t>
            </a:r>
            <a:endParaRPr lang="en-US" altLang="zh-CN"/>
          </a:p>
        </p:txBody>
      </p:sp>
      <p:sp>
        <p:nvSpPr>
          <p:cNvPr id="4" name="Slide Number Placeholder 3"/>
          <p:cNvSpPr>
            <a:spLocks noGrp="1"/>
          </p:cNvSpPr>
          <p:nvPr>
            <p:ph type="sldNum" sz="quarter" idx="12"/>
          </p:nvPr>
        </p:nvSpPr>
        <p:spPr/>
        <p:txBody>
          <a:bodyPr/>
          <a:lstStyle/>
          <a:p>
            <a:fld id="{2FE6D852-B596-4BBD-BFD1-A799E05E3D8F}" type="slidenum">
              <a:rPr lang="zh-CN" altLang="en-US" smtClean="0"/>
              <a:pPr/>
              <a:t>‹#›</a:t>
            </a:fld>
            <a:endParaRPr lang="en-US" altLang="zh-CN"/>
          </a:p>
        </p:txBody>
      </p:sp>
    </p:spTree>
    <p:extLst>
      <p:ext uri="{BB962C8B-B14F-4D97-AF65-F5344CB8AC3E}">
        <p14:creationId xmlns="" xmlns:p14="http://schemas.microsoft.com/office/powerpoint/2010/main" val="19161982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www.themegallery.com</a:t>
            </a:r>
            <a:endParaRPr lang="en-US" altLang="zh-CN"/>
          </a:p>
        </p:txBody>
      </p:sp>
      <p:sp>
        <p:nvSpPr>
          <p:cNvPr id="6" name="Footer Placeholder 5"/>
          <p:cNvSpPr>
            <a:spLocks noGrp="1"/>
          </p:cNvSpPr>
          <p:nvPr>
            <p:ph type="ftr" sz="quarter" idx="11"/>
          </p:nvPr>
        </p:nvSpPr>
        <p:spPr/>
        <p:txBody>
          <a:bodyPr/>
          <a:lstStyle/>
          <a:p>
            <a:r>
              <a:rPr lang="en-US" altLang="zh-CN" smtClean="0"/>
              <a:t>Company Logo</a:t>
            </a:r>
            <a:endParaRPr lang="en-US" altLang="zh-CN"/>
          </a:p>
        </p:txBody>
      </p:sp>
      <p:sp>
        <p:nvSpPr>
          <p:cNvPr id="7" name="Slide Number Placeholder 6"/>
          <p:cNvSpPr>
            <a:spLocks noGrp="1"/>
          </p:cNvSpPr>
          <p:nvPr>
            <p:ph type="sldNum" sz="quarter" idx="12"/>
          </p:nvPr>
        </p:nvSpPr>
        <p:spPr/>
        <p:txBody>
          <a:bodyPr/>
          <a:lstStyle/>
          <a:p>
            <a:fld id="{9A99B143-3C38-4035-80A1-3C5038B299FE}" type="slidenum">
              <a:rPr lang="zh-CN" altLang="en-US" smtClean="0"/>
              <a:pPr/>
              <a:t>‹#›</a:t>
            </a:fld>
            <a:endParaRPr lang="en-US" altLang="zh-CN"/>
          </a:p>
        </p:txBody>
      </p:sp>
    </p:spTree>
    <p:extLst>
      <p:ext uri="{BB962C8B-B14F-4D97-AF65-F5344CB8AC3E}">
        <p14:creationId xmlns="" xmlns:p14="http://schemas.microsoft.com/office/powerpoint/2010/main" val="354069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zh-CN"/>
              <a:t>www.themegallery.com</a:t>
            </a:r>
          </a:p>
        </p:txBody>
      </p:sp>
      <p:sp>
        <p:nvSpPr>
          <p:cNvPr id="5" name="页脚占位符 4"/>
          <p:cNvSpPr>
            <a:spLocks noGrp="1"/>
          </p:cNvSpPr>
          <p:nvPr>
            <p:ph type="ftr" sz="quarter" idx="11"/>
          </p:nvPr>
        </p:nvSpPr>
        <p:spPr/>
        <p:txBody>
          <a:bodyPr/>
          <a:lstStyle>
            <a:lvl1pPr>
              <a:defRPr/>
            </a:lvl1pPr>
          </a:lstStyle>
          <a:p>
            <a:r>
              <a:rPr lang="en-US" altLang="zh-CN"/>
              <a:t>Company Logo</a:t>
            </a:r>
          </a:p>
        </p:txBody>
      </p:sp>
      <p:sp>
        <p:nvSpPr>
          <p:cNvPr id="6" name="灯片编号占位符 5"/>
          <p:cNvSpPr>
            <a:spLocks noGrp="1"/>
          </p:cNvSpPr>
          <p:nvPr>
            <p:ph type="sldNum" sz="quarter" idx="12"/>
          </p:nvPr>
        </p:nvSpPr>
        <p:spPr/>
        <p:txBody>
          <a:bodyPr/>
          <a:lstStyle>
            <a:lvl1pPr>
              <a:defRPr/>
            </a:lvl1pPr>
          </a:lstStyle>
          <a:p>
            <a:fld id="{672E6AF4-548F-47CB-BB11-4BBF3764F3E4}" type="slidenum">
              <a:rPr lang="zh-CN" altLang="en-US"/>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zh-CN" altLang="en-US" smtClean="0"/>
              <a:t>单击此处编辑母版标题样式</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2914357" y="6041361"/>
            <a:ext cx="732659" cy="365125"/>
          </a:xfrm>
        </p:spPr>
        <p:txBody>
          <a:bodyPr/>
          <a:lstStyle/>
          <a:p>
            <a:r>
              <a:rPr lang="en-US" altLang="zh-CN" smtClean="0"/>
              <a:t>www.themegallery.com</a:t>
            </a:r>
            <a:endParaRPr lang="en-US" altLang="zh-CN"/>
          </a:p>
        </p:txBody>
      </p:sp>
      <p:sp>
        <p:nvSpPr>
          <p:cNvPr id="6" name="Footer Placeholder 5"/>
          <p:cNvSpPr>
            <a:spLocks noGrp="1"/>
          </p:cNvSpPr>
          <p:nvPr>
            <p:ph type="ftr" sz="quarter" idx="11"/>
          </p:nvPr>
        </p:nvSpPr>
        <p:spPr>
          <a:xfrm>
            <a:off x="442797" y="6041361"/>
            <a:ext cx="2471560" cy="365125"/>
          </a:xfrm>
        </p:spPr>
        <p:txBody>
          <a:bodyPr/>
          <a:lstStyle/>
          <a:p>
            <a:r>
              <a:rPr lang="en-US" altLang="zh-CN" smtClean="0"/>
              <a:t>Company Logo</a:t>
            </a:r>
            <a:endParaRPr lang="en-US" altLang="zh-CN"/>
          </a:p>
        </p:txBody>
      </p:sp>
      <p:sp>
        <p:nvSpPr>
          <p:cNvPr id="7" name="Slide Number Placeholder 6"/>
          <p:cNvSpPr>
            <a:spLocks noGrp="1"/>
          </p:cNvSpPr>
          <p:nvPr>
            <p:ph type="sldNum" sz="quarter" idx="12"/>
          </p:nvPr>
        </p:nvSpPr>
        <p:spPr>
          <a:xfrm>
            <a:off x="3647017" y="5915887"/>
            <a:ext cx="796616" cy="490599"/>
          </a:xfrm>
        </p:spPr>
        <p:txBody>
          <a:bodyPr/>
          <a:lstStyle/>
          <a:p>
            <a:fld id="{419C8C69-4131-4450-AAA9-96230EE2DFBA}" type="slidenum">
              <a:rPr lang="zh-CN" altLang="en-US" smtClean="0"/>
              <a:pPr/>
              <a:t>‹#›</a:t>
            </a:fld>
            <a:endParaRPr lang="en-US" altLang="zh-CN"/>
          </a:p>
        </p:txBody>
      </p:sp>
    </p:spTree>
    <p:extLst>
      <p:ext uri="{BB962C8B-B14F-4D97-AF65-F5344CB8AC3E}">
        <p14:creationId xmlns="" xmlns:p14="http://schemas.microsoft.com/office/powerpoint/2010/main" val="26147950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www.themegallery.com</a:t>
            </a:r>
            <a:endParaRPr lang="en-US" altLang="zh-CN"/>
          </a:p>
        </p:txBody>
      </p:sp>
      <p:sp>
        <p:nvSpPr>
          <p:cNvPr id="6" name="Footer Placeholder 5"/>
          <p:cNvSpPr>
            <a:spLocks noGrp="1"/>
          </p:cNvSpPr>
          <p:nvPr>
            <p:ph type="ftr" sz="quarter" idx="11"/>
          </p:nvPr>
        </p:nvSpPr>
        <p:spPr/>
        <p:txBody>
          <a:bodyPr/>
          <a:lstStyle/>
          <a:p>
            <a:r>
              <a:rPr lang="en-US" altLang="zh-CN" smtClean="0"/>
              <a:t>Company Logo</a:t>
            </a:r>
            <a:endParaRPr lang="en-US" altLang="zh-CN"/>
          </a:p>
        </p:txBody>
      </p:sp>
      <p:sp>
        <p:nvSpPr>
          <p:cNvPr id="7" name="Slide Number Placeholder 6"/>
          <p:cNvSpPr>
            <a:spLocks noGrp="1"/>
          </p:cNvSpPr>
          <p:nvPr>
            <p:ph type="sldNum" sz="quarter" idx="12"/>
          </p:nvPr>
        </p:nvSpPr>
        <p:spPr/>
        <p:txBody>
          <a:bodyPr/>
          <a:lstStyle/>
          <a:p>
            <a:fld id="{83229DEF-B538-412A-8785-A84BC3691C53}" type="slidenum">
              <a:rPr lang="zh-CN" altLang="en-US" smtClean="0"/>
              <a:pPr/>
              <a:t>‹#›</a:t>
            </a:fld>
            <a:endParaRPr lang="en-US" altLang="zh-CN"/>
          </a:p>
        </p:txBody>
      </p:sp>
    </p:spTree>
    <p:extLst>
      <p:ext uri="{BB962C8B-B14F-4D97-AF65-F5344CB8AC3E}">
        <p14:creationId xmlns="" xmlns:p14="http://schemas.microsoft.com/office/powerpoint/2010/main" val="2121678350"/>
      </p:ext>
    </p:extLst>
  </p:cSld>
  <p:clrMapOvr>
    <a:masterClrMapping/>
  </p:clrMapOvr>
  <p:hf sldNum="0"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r>
              <a:rPr lang="en-US" altLang="zh-CN" smtClean="0"/>
              <a:t>www.themegallery.com</a:t>
            </a:r>
            <a:endParaRPr lang="en-US" altLang="zh-CN"/>
          </a:p>
        </p:txBody>
      </p:sp>
      <p:sp>
        <p:nvSpPr>
          <p:cNvPr id="5" name="Footer Placeholder 4"/>
          <p:cNvSpPr>
            <a:spLocks noGrp="1"/>
          </p:cNvSpPr>
          <p:nvPr>
            <p:ph type="ftr" sz="quarter" idx="11"/>
          </p:nvPr>
        </p:nvSpPr>
        <p:spPr/>
        <p:txBody>
          <a:bodyPr/>
          <a:lstStyle/>
          <a:p>
            <a:r>
              <a:rPr lang="en-US" altLang="zh-CN" smtClean="0"/>
              <a:t>Company Logo</a:t>
            </a:r>
            <a:endParaRPr lang="en-US" altLang="zh-CN"/>
          </a:p>
        </p:txBody>
      </p:sp>
      <p:sp>
        <p:nvSpPr>
          <p:cNvPr id="6" name="Slide Number Placeholder 5"/>
          <p:cNvSpPr>
            <a:spLocks noGrp="1"/>
          </p:cNvSpPr>
          <p:nvPr>
            <p:ph type="sldNum" sz="quarter" idx="12"/>
          </p:nvPr>
        </p:nvSpPr>
        <p:spPr/>
        <p:txBody>
          <a:bodyPr/>
          <a:lstStyle/>
          <a:p>
            <a:fld id="{83229DEF-B538-412A-8785-A84BC3691C53}" type="slidenum">
              <a:rPr lang="zh-CN" altLang="en-US" smtClean="0"/>
              <a:pPr/>
              <a:t>‹#›</a:t>
            </a:fld>
            <a:endParaRPr lang="en-US" altLang="zh-CN"/>
          </a:p>
        </p:txBody>
      </p:sp>
    </p:spTree>
    <p:extLst>
      <p:ext uri="{BB962C8B-B14F-4D97-AF65-F5344CB8AC3E}">
        <p14:creationId xmlns="" xmlns:p14="http://schemas.microsoft.com/office/powerpoint/2010/main" val="3506765805"/>
      </p:ext>
    </p:extLst>
  </p:cSld>
  <p:clrMapOvr>
    <a:masterClrMapping/>
  </p:clrMapOvr>
  <p:hf sldNum="0"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zh-CN" altLang="en-US" smtClean="0"/>
              <a:t>单击此处编辑母版标题样式</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zh-CN" altLang="en-US" smtClean="0"/>
              <a:t>单击此处编辑母版文本样式</a:t>
            </a:r>
          </a:p>
        </p:txBody>
      </p:sp>
      <p:sp>
        <p:nvSpPr>
          <p:cNvPr id="2" name="Date Placeholder 1"/>
          <p:cNvSpPr>
            <a:spLocks noGrp="1"/>
          </p:cNvSpPr>
          <p:nvPr>
            <p:ph type="dt" sz="half" idx="10"/>
          </p:nvPr>
        </p:nvSpPr>
        <p:spPr/>
        <p:txBody>
          <a:bodyPr/>
          <a:lstStyle/>
          <a:p>
            <a:r>
              <a:rPr lang="en-US" altLang="zh-CN" smtClean="0"/>
              <a:t>www.themegallery.com</a:t>
            </a:r>
            <a:endParaRPr lang="en-US" altLang="zh-CN"/>
          </a:p>
        </p:txBody>
      </p:sp>
      <p:sp>
        <p:nvSpPr>
          <p:cNvPr id="3" name="Footer Placeholder 2"/>
          <p:cNvSpPr>
            <a:spLocks noGrp="1"/>
          </p:cNvSpPr>
          <p:nvPr>
            <p:ph type="ftr" sz="quarter" idx="11"/>
          </p:nvPr>
        </p:nvSpPr>
        <p:spPr/>
        <p:txBody>
          <a:bodyPr/>
          <a:lstStyle/>
          <a:p>
            <a:r>
              <a:rPr lang="en-US" altLang="zh-CN" smtClean="0"/>
              <a:t>Company Logo</a:t>
            </a:r>
            <a:endParaRPr lang="en-US" altLang="zh-CN"/>
          </a:p>
        </p:txBody>
      </p:sp>
      <p:sp>
        <p:nvSpPr>
          <p:cNvPr id="4" name="Slide Number Placeholder 3"/>
          <p:cNvSpPr>
            <a:spLocks noGrp="1"/>
          </p:cNvSpPr>
          <p:nvPr>
            <p:ph type="sldNum" sz="quarter" idx="12"/>
          </p:nvPr>
        </p:nvSpPr>
        <p:spPr/>
        <p:txBody>
          <a:bodyPr/>
          <a:lstStyle/>
          <a:p>
            <a:fld id="{83229DEF-B538-412A-8785-A84BC3691C53}" type="slidenum">
              <a:rPr lang="zh-CN" altLang="en-US" smtClean="0"/>
              <a:pPr/>
              <a:t>‹#›</a:t>
            </a:fld>
            <a:endParaRPr lang="en-US" altLang="zh-CN"/>
          </a:p>
        </p:txBody>
      </p:sp>
    </p:spTree>
    <p:extLst>
      <p:ext uri="{BB962C8B-B14F-4D97-AF65-F5344CB8AC3E}">
        <p14:creationId xmlns="" xmlns:p14="http://schemas.microsoft.com/office/powerpoint/2010/main" val="1039503762"/>
      </p:ext>
    </p:extLst>
  </p:cSld>
  <p:clrMapOvr>
    <a:masterClrMapping/>
  </p:clrMapOvr>
  <p:hf sldNum="0" hdr="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r>
              <a:rPr lang="en-US" altLang="zh-CN" smtClean="0"/>
              <a:t>www.themegallery.com</a:t>
            </a:r>
            <a:endParaRPr lang="en-US" altLang="zh-CN"/>
          </a:p>
        </p:txBody>
      </p:sp>
      <p:sp>
        <p:nvSpPr>
          <p:cNvPr id="5" name="Footer Placeholder 4"/>
          <p:cNvSpPr>
            <a:spLocks noGrp="1"/>
          </p:cNvSpPr>
          <p:nvPr>
            <p:ph type="ftr" sz="quarter" idx="11"/>
          </p:nvPr>
        </p:nvSpPr>
        <p:spPr/>
        <p:txBody>
          <a:bodyPr/>
          <a:lstStyle/>
          <a:p>
            <a:r>
              <a:rPr lang="en-US" altLang="zh-CN" smtClean="0"/>
              <a:t>Company Logo</a:t>
            </a:r>
            <a:endParaRPr lang="en-US" altLang="zh-CN"/>
          </a:p>
        </p:txBody>
      </p:sp>
      <p:sp>
        <p:nvSpPr>
          <p:cNvPr id="6" name="Slide Number Placeholder 5"/>
          <p:cNvSpPr>
            <a:spLocks noGrp="1"/>
          </p:cNvSpPr>
          <p:nvPr>
            <p:ph type="sldNum" sz="quarter" idx="12"/>
          </p:nvPr>
        </p:nvSpPr>
        <p:spPr/>
        <p:txBody>
          <a:bodyPr/>
          <a:lstStyle/>
          <a:p>
            <a:fld id="{170FD33B-09F4-4FE3-9BCD-BEDA6A86B28E}" type="slidenum">
              <a:rPr lang="zh-CN" altLang="en-US" smtClean="0"/>
              <a:pPr/>
              <a:t>‹#›</a:t>
            </a:fld>
            <a:endParaRPr lang="en-US" altLang="zh-CN"/>
          </a:p>
        </p:txBody>
      </p:sp>
    </p:spTree>
    <p:extLst>
      <p:ext uri="{BB962C8B-B14F-4D97-AF65-F5344CB8AC3E}">
        <p14:creationId xmlns="" xmlns:p14="http://schemas.microsoft.com/office/powerpoint/2010/main" val="1759790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r>
              <a:rPr lang="en-US" altLang="zh-CN" smtClean="0"/>
              <a:t>www.themegallery.com</a:t>
            </a:r>
            <a:endParaRPr lang="en-US" altLang="zh-CN"/>
          </a:p>
        </p:txBody>
      </p:sp>
      <p:sp>
        <p:nvSpPr>
          <p:cNvPr id="5" name="Footer Placeholder 4"/>
          <p:cNvSpPr>
            <a:spLocks noGrp="1"/>
          </p:cNvSpPr>
          <p:nvPr>
            <p:ph type="ftr" sz="quarter" idx="11"/>
          </p:nvPr>
        </p:nvSpPr>
        <p:spPr/>
        <p:txBody>
          <a:bodyPr/>
          <a:lstStyle/>
          <a:p>
            <a:r>
              <a:rPr lang="en-US" altLang="zh-CN" smtClean="0"/>
              <a:t>Company Logo</a:t>
            </a:r>
            <a:endParaRPr lang="en-US" altLang="zh-CN"/>
          </a:p>
        </p:txBody>
      </p:sp>
      <p:sp>
        <p:nvSpPr>
          <p:cNvPr id="6" name="Slide Number Placeholder 5"/>
          <p:cNvSpPr>
            <a:spLocks noGrp="1"/>
          </p:cNvSpPr>
          <p:nvPr>
            <p:ph type="sldNum" sz="quarter" idx="12"/>
          </p:nvPr>
        </p:nvSpPr>
        <p:spPr/>
        <p:txBody>
          <a:bodyPr/>
          <a:lstStyle/>
          <a:p>
            <a:fld id="{83229DEF-B538-412A-8785-A84BC3691C53}" type="slidenum">
              <a:rPr lang="zh-CN" altLang="en-US" smtClean="0"/>
              <a:pPr/>
              <a:t>‹#›</a:t>
            </a:fld>
            <a:endParaRPr lang="en-US" altLang="zh-CN"/>
          </a:p>
        </p:txBody>
      </p:sp>
    </p:spTree>
    <p:extLst>
      <p:ext uri="{BB962C8B-B14F-4D97-AF65-F5344CB8AC3E}">
        <p14:creationId xmlns="" xmlns:p14="http://schemas.microsoft.com/office/powerpoint/2010/main" val="3614566522"/>
      </p:ext>
    </p:extLst>
  </p:cSld>
  <p:clrMapOvr>
    <a:masterClrMapping/>
  </p:clrMapOvr>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r>
              <a:rPr lang="en-US" altLang="zh-CN"/>
              <a:t>www.themegallery.com</a:t>
            </a:r>
          </a:p>
        </p:txBody>
      </p:sp>
      <p:sp>
        <p:nvSpPr>
          <p:cNvPr id="5" name="页脚占位符 4"/>
          <p:cNvSpPr>
            <a:spLocks noGrp="1"/>
          </p:cNvSpPr>
          <p:nvPr>
            <p:ph type="ftr" sz="quarter" idx="11"/>
          </p:nvPr>
        </p:nvSpPr>
        <p:spPr/>
        <p:txBody>
          <a:bodyPr/>
          <a:lstStyle>
            <a:lvl1pPr>
              <a:defRPr/>
            </a:lvl1pPr>
          </a:lstStyle>
          <a:p>
            <a:r>
              <a:rPr lang="en-US" altLang="zh-CN"/>
              <a:t>Company Logo</a:t>
            </a:r>
          </a:p>
        </p:txBody>
      </p:sp>
      <p:sp>
        <p:nvSpPr>
          <p:cNvPr id="6" name="灯片编号占位符 5"/>
          <p:cNvSpPr>
            <a:spLocks noGrp="1"/>
          </p:cNvSpPr>
          <p:nvPr>
            <p:ph type="sldNum" sz="quarter" idx="12"/>
          </p:nvPr>
        </p:nvSpPr>
        <p:spPr/>
        <p:txBody>
          <a:bodyPr/>
          <a:lstStyle>
            <a:lvl1pPr>
              <a:defRPr/>
            </a:lvl1pPr>
          </a:lstStyle>
          <a:p>
            <a:fld id="{42D24788-9E39-4BFD-9ADD-1723DA8D9017}"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00200"/>
            <a:ext cx="38862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600200"/>
            <a:ext cx="38862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r>
              <a:rPr lang="en-US" altLang="zh-CN"/>
              <a:t>www.themegallery.com</a:t>
            </a:r>
          </a:p>
        </p:txBody>
      </p:sp>
      <p:sp>
        <p:nvSpPr>
          <p:cNvPr id="6" name="页脚占位符 5"/>
          <p:cNvSpPr>
            <a:spLocks noGrp="1"/>
          </p:cNvSpPr>
          <p:nvPr>
            <p:ph type="ftr" sz="quarter" idx="11"/>
          </p:nvPr>
        </p:nvSpPr>
        <p:spPr/>
        <p:txBody>
          <a:bodyPr/>
          <a:lstStyle>
            <a:lvl1pPr>
              <a:defRPr/>
            </a:lvl1pPr>
          </a:lstStyle>
          <a:p>
            <a:r>
              <a:rPr lang="en-US" altLang="zh-CN"/>
              <a:t>Company Logo</a:t>
            </a:r>
          </a:p>
        </p:txBody>
      </p:sp>
      <p:sp>
        <p:nvSpPr>
          <p:cNvPr id="7" name="灯片编号占位符 6"/>
          <p:cNvSpPr>
            <a:spLocks noGrp="1"/>
          </p:cNvSpPr>
          <p:nvPr>
            <p:ph type="sldNum" sz="quarter" idx="12"/>
          </p:nvPr>
        </p:nvSpPr>
        <p:spPr/>
        <p:txBody>
          <a:bodyPr/>
          <a:lstStyle>
            <a:lvl1pPr>
              <a:defRPr/>
            </a:lvl1pPr>
          </a:lstStyle>
          <a:p>
            <a:fld id="{7AA4748B-7AD5-4311-ABF8-E4B1C39E5473}"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r>
              <a:rPr lang="en-US" altLang="zh-CN"/>
              <a:t>www.themegallery.com</a:t>
            </a:r>
          </a:p>
        </p:txBody>
      </p:sp>
      <p:sp>
        <p:nvSpPr>
          <p:cNvPr id="8" name="页脚占位符 7"/>
          <p:cNvSpPr>
            <a:spLocks noGrp="1"/>
          </p:cNvSpPr>
          <p:nvPr>
            <p:ph type="ftr" sz="quarter" idx="11"/>
          </p:nvPr>
        </p:nvSpPr>
        <p:spPr/>
        <p:txBody>
          <a:bodyPr/>
          <a:lstStyle>
            <a:lvl1pPr>
              <a:defRPr/>
            </a:lvl1pPr>
          </a:lstStyle>
          <a:p>
            <a:r>
              <a:rPr lang="en-US" altLang="zh-CN"/>
              <a:t>Company Logo</a:t>
            </a:r>
          </a:p>
        </p:txBody>
      </p:sp>
      <p:sp>
        <p:nvSpPr>
          <p:cNvPr id="9" name="灯片编号占位符 8"/>
          <p:cNvSpPr>
            <a:spLocks noGrp="1"/>
          </p:cNvSpPr>
          <p:nvPr>
            <p:ph type="sldNum" sz="quarter" idx="12"/>
          </p:nvPr>
        </p:nvSpPr>
        <p:spPr/>
        <p:txBody>
          <a:bodyPr/>
          <a:lstStyle>
            <a:lvl1pPr>
              <a:defRPr/>
            </a:lvl1pPr>
          </a:lstStyle>
          <a:p>
            <a:fld id="{D1C94A78-74F6-4E6E-A1D4-4D74ABCD516E}"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r>
              <a:rPr lang="en-US" altLang="zh-CN"/>
              <a:t>www.themegallery.com</a:t>
            </a:r>
          </a:p>
        </p:txBody>
      </p:sp>
      <p:sp>
        <p:nvSpPr>
          <p:cNvPr id="4" name="页脚占位符 3"/>
          <p:cNvSpPr>
            <a:spLocks noGrp="1"/>
          </p:cNvSpPr>
          <p:nvPr>
            <p:ph type="ftr" sz="quarter" idx="11"/>
          </p:nvPr>
        </p:nvSpPr>
        <p:spPr/>
        <p:txBody>
          <a:bodyPr/>
          <a:lstStyle>
            <a:lvl1pPr>
              <a:defRPr/>
            </a:lvl1pPr>
          </a:lstStyle>
          <a:p>
            <a:r>
              <a:rPr lang="en-US" altLang="zh-CN"/>
              <a:t>Company Logo</a:t>
            </a:r>
          </a:p>
        </p:txBody>
      </p:sp>
      <p:sp>
        <p:nvSpPr>
          <p:cNvPr id="5" name="灯片编号占位符 4"/>
          <p:cNvSpPr>
            <a:spLocks noGrp="1"/>
          </p:cNvSpPr>
          <p:nvPr>
            <p:ph type="sldNum" sz="quarter" idx="12"/>
          </p:nvPr>
        </p:nvSpPr>
        <p:spPr/>
        <p:txBody>
          <a:bodyPr/>
          <a:lstStyle>
            <a:lvl1pPr>
              <a:defRPr/>
            </a:lvl1pPr>
          </a:lstStyle>
          <a:p>
            <a:fld id="{7AB70BB6-1FED-43B6-A334-E707B64111D8}" type="slidenum">
              <a:rPr lang="zh-CN" altLang="en-US"/>
              <a:pPr/>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en-US" altLang="zh-CN"/>
              <a:t>www.themegallery.com</a:t>
            </a:r>
          </a:p>
        </p:txBody>
      </p:sp>
      <p:sp>
        <p:nvSpPr>
          <p:cNvPr id="3" name="页脚占位符 2"/>
          <p:cNvSpPr>
            <a:spLocks noGrp="1"/>
          </p:cNvSpPr>
          <p:nvPr>
            <p:ph type="ftr" sz="quarter" idx="11"/>
          </p:nvPr>
        </p:nvSpPr>
        <p:spPr/>
        <p:txBody>
          <a:bodyPr/>
          <a:lstStyle>
            <a:lvl1pPr>
              <a:defRPr/>
            </a:lvl1pPr>
          </a:lstStyle>
          <a:p>
            <a:r>
              <a:rPr lang="en-US" altLang="zh-CN"/>
              <a:t>Company Logo</a:t>
            </a:r>
          </a:p>
        </p:txBody>
      </p:sp>
      <p:sp>
        <p:nvSpPr>
          <p:cNvPr id="4" name="灯片编号占位符 3"/>
          <p:cNvSpPr>
            <a:spLocks noGrp="1"/>
          </p:cNvSpPr>
          <p:nvPr>
            <p:ph type="sldNum" sz="quarter" idx="12"/>
          </p:nvPr>
        </p:nvSpPr>
        <p:spPr/>
        <p:txBody>
          <a:bodyPr/>
          <a:lstStyle>
            <a:lvl1pPr>
              <a:defRPr/>
            </a:lvl1pPr>
          </a:lstStyle>
          <a:p>
            <a:fld id="{2FE6D852-B596-4BBD-BFD1-A799E05E3D8F}"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a:t>www.themegallery.com</a:t>
            </a:r>
          </a:p>
        </p:txBody>
      </p:sp>
      <p:sp>
        <p:nvSpPr>
          <p:cNvPr id="6" name="页脚占位符 5"/>
          <p:cNvSpPr>
            <a:spLocks noGrp="1"/>
          </p:cNvSpPr>
          <p:nvPr>
            <p:ph type="ftr" sz="quarter" idx="11"/>
          </p:nvPr>
        </p:nvSpPr>
        <p:spPr/>
        <p:txBody>
          <a:bodyPr/>
          <a:lstStyle>
            <a:lvl1pPr>
              <a:defRPr/>
            </a:lvl1pPr>
          </a:lstStyle>
          <a:p>
            <a:r>
              <a:rPr lang="en-US" altLang="zh-CN"/>
              <a:t>Company Logo</a:t>
            </a:r>
          </a:p>
        </p:txBody>
      </p:sp>
      <p:sp>
        <p:nvSpPr>
          <p:cNvPr id="7" name="灯片编号占位符 6"/>
          <p:cNvSpPr>
            <a:spLocks noGrp="1"/>
          </p:cNvSpPr>
          <p:nvPr>
            <p:ph type="sldNum" sz="quarter" idx="12"/>
          </p:nvPr>
        </p:nvSpPr>
        <p:spPr/>
        <p:txBody>
          <a:bodyPr/>
          <a:lstStyle>
            <a:lvl1pPr>
              <a:defRPr/>
            </a:lvl1pPr>
          </a:lstStyle>
          <a:p>
            <a:fld id="{9A99B143-3C38-4035-80A1-3C5038B299FE}"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a:t>www.themegallery.com</a:t>
            </a:r>
          </a:p>
        </p:txBody>
      </p:sp>
      <p:sp>
        <p:nvSpPr>
          <p:cNvPr id="6" name="页脚占位符 5"/>
          <p:cNvSpPr>
            <a:spLocks noGrp="1"/>
          </p:cNvSpPr>
          <p:nvPr>
            <p:ph type="ftr" sz="quarter" idx="11"/>
          </p:nvPr>
        </p:nvSpPr>
        <p:spPr/>
        <p:txBody>
          <a:bodyPr/>
          <a:lstStyle>
            <a:lvl1pPr>
              <a:defRPr/>
            </a:lvl1pPr>
          </a:lstStyle>
          <a:p>
            <a:r>
              <a:rPr lang="en-US" altLang="zh-CN"/>
              <a:t>Company Logo</a:t>
            </a:r>
          </a:p>
        </p:txBody>
      </p:sp>
      <p:sp>
        <p:nvSpPr>
          <p:cNvPr id="7" name="灯片编号占位符 6"/>
          <p:cNvSpPr>
            <a:spLocks noGrp="1"/>
          </p:cNvSpPr>
          <p:nvPr>
            <p:ph type="sldNum" sz="quarter" idx="12"/>
          </p:nvPr>
        </p:nvSpPr>
        <p:spPr/>
        <p:txBody>
          <a:bodyPr/>
          <a:lstStyle>
            <a:lvl1pPr>
              <a:defRPr/>
            </a:lvl1pPr>
          </a:lstStyle>
          <a:p>
            <a:fld id="{419C8C69-4131-4450-AAA9-96230EE2DFBA}"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914400" y="274638"/>
            <a:ext cx="7924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7651" name="Rectangle 3"/>
          <p:cNvSpPr>
            <a:spLocks noGrp="1" noChangeArrowheads="1"/>
          </p:cNvSpPr>
          <p:nvPr>
            <p:ph type="body" idx="1"/>
          </p:nvPr>
        </p:nvSpPr>
        <p:spPr bwMode="auto">
          <a:xfrm>
            <a:off x="914400" y="1600200"/>
            <a:ext cx="79248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7652" name="Rectangle 4"/>
          <p:cNvSpPr>
            <a:spLocks noGrp="1" noChangeArrowheads="1"/>
          </p:cNvSpPr>
          <p:nvPr>
            <p:ph type="dt" sz="half" idx="2"/>
          </p:nvPr>
        </p:nvSpPr>
        <p:spPr bwMode="auto">
          <a:xfrm>
            <a:off x="914400" y="6477000"/>
            <a:ext cx="2054225"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charset="-122"/>
              </a:defRPr>
            </a:lvl1pPr>
          </a:lstStyle>
          <a:p>
            <a:r>
              <a:rPr lang="en-US" altLang="zh-CN"/>
              <a:t>www.themegallery.com</a:t>
            </a:r>
          </a:p>
        </p:txBody>
      </p:sp>
      <p:sp>
        <p:nvSpPr>
          <p:cNvPr id="27653" name="Rectangle 5"/>
          <p:cNvSpPr>
            <a:spLocks noGrp="1" noChangeArrowheads="1"/>
          </p:cNvSpPr>
          <p:nvPr>
            <p:ph type="ftr" sz="quarter" idx="3"/>
          </p:nvPr>
        </p:nvSpPr>
        <p:spPr bwMode="auto">
          <a:xfrm>
            <a:off x="6248400" y="6477000"/>
            <a:ext cx="2566988"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r>
              <a:rPr lang="en-US" altLang="zh-CN"/>
              <a:t>Company Logo</a:t>
            </a:r>
          </a:p>
        </p:txBody>
      </p:sp>
      <p:sp>
        <p:nvSpPr>
          <p:cNvPr id="27654" name="Rectangle 6"/>
          <p:cNvSpPr>
            <a:spLocks noGrp="1" noChangeArrowheads="1"/>
          </p:cNvSpPr>
          <p:nvPr>
            <p:ph type="sldNum" sz="quarter" idx="4"/>
          </p:nvPr>
        </p:nvSpPr>
        <p:spPr bwMode="auto">
          <a:xfrm>
            <a:off x="3581400" y="6477000"/>
            <a:ext cx="2054225"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fld id="{83229DEF-B538-412A-8785-A84BC3691C53}"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iming>
    <p:tnLst>
      <p:par>
        <p:cTn id="1" dur="indefinite" restart="never" nodeType="tmRoot"/>
      </p:par>
    </p:tnLst>
  </p:timing>
  <p:hf sldNum="0" hdr="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charset="0"/>
        </a:defRPr>
      </a:lvl2pPr>
      <a:lvl3pPr algn="ctr" rtl="0" fontAlgn="base">
        <a:spcBef>
          <a:spcPct val="0"/>
        </a:spcBef>
        <a:spcAft>
          <a:spcPct val="0"/>
        </a:spcAft>
        <a:defRPr sz="4400" b="1">
          <a:solidFill>
            <a:schemeClr val="tx2"/>
          </a:solidFill>
          <a:latin typeface="Arial" charset="0"/>
        </a:defRPr>
      </a:lvl3pPr>
      <a:lvl4pPr algn="ctr" rtl="0" fontAlgn="base">
        <a:spcBef>
          <a:spcPct val="0"/>
        </a:spcBef>
        <a:spcAft>
          <a:spcPct val="0"/>
        </a:spcAft>
        <a:defRPr sz="4400" b="1">
          <a:solidFill>
            <a:schemeClr val="tx2"/>
          </a:solidFill>
          <a:latin typeface="Arial" charset="0"/>
        </a:defRPr>
      </a:lvl4pPr>
      <a:lvl5pPr algn="ctr" rtl="0" fontAlgn="base">
        <a:spcBef>
          <a:spcPct val="0"/>
        </a:spcBef>
        <a:spcAft>
          <a:spcPct val="0"/>
        </a:spcAft>
        <a:defRPr sz="4400" b="1">
          <a:solidFill>
            <a:schemeClr val="tx2"/>
          </a:solidFill>
          <a:latin typeface="Arial" charset="0"/>
        </a:defRPr>
      </a:lvl5pPr>
      <a:lvl6pPr marL="457200" algn="ctr" rtl="0" fontAlgn="base">
        <a:spcBef>
          <a:spcPct val="0"/>
        </a:spcBef>
        <a:spcAft>
          <a:spcPct val="0"/>
        </a:spcAft>
        <a:defRPr sz="4400" b="1">
          <a:solidFill>
            <a:schemeClr val="tx2"/>
          </a:solidFill>
          <a:latin typeface="Arial" charset="0"/>
        </a:defRPr>
      </a:lvl6pPr>
      <a:lvl7pPr marL="914400" algn="ctr" rtl="0" fontAlgn="base">
        <a:spcBef>
          <a:spcPct val="0"/>
        </a:spcBef>
        <a:spcAft>
          <a:spcPct val="0"/>
        </a:spcAft>
        <a:defRPr sz="4400" b="1">
          <a:solidFill>
            <a:schemeClr val="tx2"/>
          </a:solidFill>
          <a:latin typeface="Arial" charset="0"/>
        </a:defRPr>
      </a:lvl7pPr>
      <a:lvl8pPr marL="1371600" algn="ctr" rtl="0" fontAlgn="base">
        <a:spcBef>
          <a:spcPct val="0"/>
        </a:spcBef>
        <a:spcAft>
          <a:spcPct val="0"/>
        </a:spcAft>
        <a:defRPr sz="4400" b="1">
          <a:solidFill>
            <a:schemeClr val="tx2"/>
          </a:solidFill>
          <a:latin typeface="Arial" charset="0"/>
        </a:defRPr>
      </a:lvl8pPr>
      <a:lvl9pPr marL="1828800" algn="ctr" rtl="0" fontAlgn="base">
        <a:spcBef>
          <a:spcPct val="0"/>
        </a:spcBef>
        <a:spcAft>
          <a:spcPct val="0"/>
        </a:spcAft>
        <a:defRPr sz="4400" b="1">
          <a:solidFill>
            <a:schemeClr val="tx2"/>
          </a:solidFill>
          <a:latin typeface="Arial" charset="0"/>
        </a:defRPr>
      </a:lvl9pPr>
    </p:titleStyle>
    <p:bodyStyle>
      <a:lvl1pPr marL="342900" indent="-342900" algn="l" rtl="0" fontAlgn="base">
        <a:spcBef>
          <a:spcPct val="20000"/>
        </a:spcBef>
        <a:spcAft>
          <a:spcPct val="0"/>
        </a:spcAft>
        <a:buClr>
          <a:schemeClr val="folHlink"/>
        </a:buClr>
        <a:buSzPct val="80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0000"/>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folHlink"/>
        </a:buClr>
        <a:buSzPct val="60000"/>
        <a:buFont typeface="Wingdings" pitchFamily="2" charset="2"/>
        <a:buChar char="l"/>
        <a:defRPr sz="2400">
          <a:solidFill>
            <a:schemeClr val="tx1"/>
          </a:solidFill>
          <a:latin typeface="+mn-lt"/>
        </a:defRPr>
      </a:lvl3pPr>
      <a:lvl4pPr marL="1600200" indent="-228600" algn="l" rtl="0" fontAlgn="base">
        <a:spcBef>
          <a:spcPct val="20000"/>
        </a:spcBef>
        <a:spcAft>
          <a:spcPct val="0"/>
        </a:spcAft>
        <a:buClr>
          <a:schemeClr val="tx1"/>
        </a:buClr>
        <a:buSzPct val="6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r>
              <a:rPr lang="en-US" altLang="zh-CN" smtClean="0"/>
              <a:t>Company Logo</a:t>
            </a:r>
            <a:endParaRPr lang="en-US" altLang="zh-CN"/>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r>
              <a:rPr lang="en-US" altLang="zh-CN" smtClean="0"/>
              <a:t>www.themegallery.com</a:t>
            </a:r>
            <a:endParaRPr lang="en-US" altLang="zh-CN"/>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83229DEF-B538-412A-8785-A84BC3691C53}" type="slidenum">
              <a:rPr lang="zh-CN" altLang="en-US" smtClean="0"/>
              <a:pPr/>
              <a:t>‹#›</a:t>
            </a:fld>
            <a:endParaRPr lang="en-US" altLang="zh-CN"/>
          </a:p>
        </p:txBody>
      </p:sp>
    </p:spTree>
    <p:extLst>
      <p:ext uri="{BB962C8B-B14F-4D97-AF65-F5344CB8AC3E}">
        <p14:creationId xmlns="" xmlns:p14="http://schemas.microsoft.com/office/powerpoint/2010/main" val="516255152"/>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iming>
    <p:tnLst>
      <p:par>
        <p:cTn id="1" dur="indefinite" restart="never" nodeType="tmRoot"/>
      </p:par>
    </p:tnLst>
  </p:timing>
  <p:hf sldNum="0" hdr="0"/>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00034" y="3214686"/>
            <a:ext cx="8099425" cy="1530350"/>
          </a:xfrm>
        </p:spPr>
        <p:txBody>
          <a:bodyPr>
            <a:normAutofit/>
          </a:bodyPr>
          <a:lstStyle/>
          <a:p>
            <a:r>
              <a:rPr lang="zh-CN" altLang="en-US" sz="4400" b="0" dirty="0" smtClean="0">
                <a:solidFill>
                  <a:schemeClr val="tx1"/>
                </a:solidFill>
                <a:latin typeface="微软雅黑 Light" panose="020B0502040204020203" pitchFamily="34" charset="-122"/>
                <a:ea typeface="微软雅黑 Light" panose="020B0502040204020203" pitchFamily="34" charset="-122"/>
              </a:rPr>
              <a:t>结题报告：</a:t>
            </a:r>
            <a:r>
              <a:rPr lang="en-US" altLang="zh-CN" sz="3600" b="0" dirty="0" smtClean="0">
                <a:solidFill>
                  <a:schemeClr val="tx1"/>
                </a:solidFill>
                <a:latin typeface="微软雅黑 Light" panose="020B0502040204020203" pitchFamily="34" charset="-122"/>
                <a:ea typeface="微软雅黑 Light" panose="020B0502040204020203" pitchFamily="34" charset="-122"/>
              </a:rPr>
              <a:t/>
            </a:r>
            <a:br>
              <a:rPr lang="en-US" altLang="zh-CN" sz="3600" b="0" dirty="0" smtClean="0">
                <a:solidFill>
                  <a:schemeClr val="tx1"/>
                </a:solidFill>
                <a:latin typeface="微软雅黑 Light" panose="020B0502040204020203" pitchFamily="34" charset="-122"/>
                <a:ea typeface="微软雅黑 Light" panose="020B0502040204020203" pitchFamily="34" charset="-122"/>
              </a:rPr>
            </a:br>
            <a:r>
              <a:rPr lang="zh-CN" altLang="en-US" sz="3600" b="0" dirty="0" smtClean="0">
                <a:solidFill>
                  <a:schemeClr val="tx1"/>
                </a:solidFill>
                <a:latin typeface="微软雅黑 Light" panose="020B0502040204020203" pitchFamily="34" charset="-122"/>
                <a:ea typeface="微软雅黑 Light" panose="020B0502040204020203" pitchFamily="34" charset="-122"/>
              </a:rPr>
              <a:t>多</a:t>
            </a:r>
            <a:r>
              <a:rPr lang="zh-CN" altLang="en-US" sz="3600" b="0" dirty="0">
                <a:solidFill>
                  <a:schemeClr val="tx1"/>
                </a:solidFill>
                <a:latin typeface="微软雅黑 Light" panose="020B0502040204020203" pitchFamily="34" charset="-122"/>
                <a:ea typeface="微软雅黑 Light" panose="020B0502040204020203" pitchFamily="34" charset="-122"/>
              </a:rPr>
              <a:t>个极化介质球体</a:t>
            </a:r>
            <a:r>
              <a:rPr lang="zh-CN" altLang="en-US" sz="3600" b="0" dirty="0" smtClean="0">
                <a:solidFill>
                  <a:schemeClr val="tx1"/>
                </a:solidFill>
                <a:latin typeface="微软雅黑 Light" panose="020B0502040204020203" pitchFamily="34" charset="-122"/>
                <a:ea typeface="微软雅黑 Light" panose="020B0502040204020203" pitchFamily="34" charset="-122"/>
              </a:rPr>
              <a:t>系的</a:t>
            </a:r>
            <a:r>
              <a:rPr lang="zh-CN" altLang="en-US" sz="3600" b="0" dirty="0">
                <a:solidFill>
                  <a:schemeClr val="tx1"/>
                </a:solidFill>
                <a:latin typeface="微软雅黑 Light" panose="020B0502040204020203" pitchFamily="34" charset="-122"/>
                <a:ea typeface="微软雅黑 Light" panose="020B0502040204020203" pitchFamily="34" charset="-122"/>
              </a:rPr>
              <a:t>演化</a:t>
            </a:r>
            <a:r>
              <a:rPr lang="zh-CN" altLang="en-US" sz="3600" b="0" dirty="0" smtClean="0">
                <a:solidFill>
                  <a:schemeClr val="tx1"/>
                </a:solidFill>
                <a:latin typeface="微软雅黑 Light" panose="020B0502040204020203" pitchFamily="34" charset="-122"/>
                <a:ea typeface="微软雅黑 Light" panose="020B0502040204020203" pitchFamily="34" charset="-122"/>
              </a:rPr>
              <a:t>及稳定状态</a:t>
            </a:r>
            <a:endParaRPr lang="en-US" altLang="zh-CN" sz="3600" dirty="0">
              <a:solidFill>
                <a:schemeClr val="tx1"/>
              </a:solidFill>
              <a:latin typeface="微软雅黑 Light" panose="020B0502040204020203" pitchFamily="34" charset="-122"/>
              <a:ea typeface="微软雅黑 Light" panose="020B0502040204020203" pitchFamily="34" charset="-122"/>
            </a:endParaRPr>
          </a:p>
        </p:txBody>
      </p:sp>
      <p:sp>
        <p:nvSpPr>
          <p:cNvPr id="7" name="副标题 6"/>
          <p:cNvSpPr>
            <a:spLocks noGrp="1"/>
          </p:cNvSpPr>
          <p:nvPr>
            <p:ph type="subTitle" idx="1"/>
          </p:nvPr>
        </p:nvSpPr>
        <p:spPr/>
        <p:txBody>
          <a:bodyPr/>
          <a:lstStyle/>
          <a:p>
            <a:r>
              <a:rPr lang="zh-CN" altLang="en-US" dirty="0" smtClean="0">
                <a:latin typeface="微软雅黑 Light" panose="020B0502040204020203" pitchFamily="34" charset="-122"/>
                <a:ea typeface="微软雅黑 Light" panose="020B0502040204020203" pitchFamily="34" charset="-122"/>
              </a:rPr>
              <a:t>傅杨，潘博洋，杨子宸</a:t>
            </a:r>
            <a:endParaRPr lang="zh-CN" altLang="en-US" dirty="0">
              <a:latin typeface="微软雅黑 Light" panose="020B0502040204020203" pitchFamily="34" charset="-122"/>
              <a:ea typeface="微软雅黑 Light" panose="020B0502040204020203" pitchFamily="34" charset="-122"/>
            </a:endParaRPr>
          </a:p>
        </p:txBody>
      </p:sp>
      <p:sp>
        <p:nvSpPr>
          <p:cNvPr id="4" name="Rectangle 2"/>
          <p:cNvSpPr txBox="1">
            <a:spLocks noChangeArrowheads="1"/>
          </p:cNvSpPr>
          <p:nvPr/>
        </p:nvSpPr>
        <p:spPr>
          <a:xfrm>
            <a:off x="285720" y="2571744"/>
            <a:ext cx="8099425" cy="1530350"/>
          </a:xfrm>
          <a:prstGeom prst="rect">
            <a:avLst/>
          </a:prstGeom>
          <a:effectLst>
            <a:outerShdw blurRad="50800" dir="14400000">
              <a:srgbClr val="000000">
                <a:alpha val="60000"/>
              </a:srgbClr>
            </a:outerShdw>
          </a:effectLst>
        </p:spPr>
        <p:txBody>
          <a:bodyPr vert="horz" lIns="91440" tIns="45720" rIns="91440" bIns="45720" rtlCol="0" anchor="b">
            <a:normAutofit/>
          </a:bodyPr>
          <a:lstStyle/>
          <a:p>
            <a:pPr marL="0" marR="0" lvl="0" indent="0" algn="just" defTabSz="457200" rtl="0" eaLnBrk="1" fontAlgn="auto" latinLnBrk="0" hangingPunct="1">
              <a:lnSpc>
                <a:spcPct val="100000"/>
              </a:lnSpc>
              <a:spcBef>
                <a:spcPct val="0"/>
              </a:spcBef>
              <a:spcAft>
                <a:spcPts val="0"/>
              </a:spcAft>
              <a:buClrTx/>
              <a:buSzTx/>
              <a:buFontTx/>
              <a:buNone/>
              <a:tabLst/>
              <a:defRPr/>
            </a:pPr>
            <a:endParaRPr kumimoji="0" lang="en-US" altLang="zh-CN" sz="36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Trebuchet M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t>可视化界面</a:t>
            </a:r>
            <a:endParaRPr lang="en-US" altLang="zh-CN" dirty="0"/>
          </a:p>
        </p:txBody>
      </p:sp>
      <p:sp>
        <p:nvSpPr>
          <p:cNvPr id="4" name="日期占位符 3"/>
          <p:cNvSpPr>
            <a:spLocks noGrp="1"/>
          </p:cNvSpPr>
          <p:nvPr>
            <p:ph type="dt" sz="half" idx="10"/>
          </p:nvPr>
        </p:nvSpPr>
        <p:spPr/>
        <p:txBody>
          <a:bodyPr/>
          <a:lstStyle/>
          <a:p>
            <a:r>
              <a:rPr lang="en-US" altLang="zh-CN" dirty="0"/>
              <a:t> </a:t>
            </a:r>
          </a:p>
        </p:txBody>
      </p:sp>
      <p:sp>
        <p:nvSpPr>
          <p:cNvPr id="5" name="页脚占位符 4"/>
          <p:cNvSpPr>
            <a:spLocks noGrp="1"/>
          </p:cNvSpPr>
          <p:nvPr>
            <p:ph type="ftr" sz="quarter" idx="11"/>
          </p:nvPr>
        </p:nvSpPr>
        <p:spPr/>
        <p:txBody>
          <a:bodyPr/>
          <a:lstStyle/>
          <a:p>
            <a:r>
              <a:rPr lang="en-US" altLang="zh-CN" dirty="0"/>
              <a:t> </a:t>
            </a:r>
          </a:p>
        </p:txBody>
      </p:sp>
      <p:pic>
        <p:nvPicPr>
          <p:cNvPr id="6" name="图片 5" descr="logo.png"/>
          <p:cNvPicPr>
            <a:picLocks noChangeAspect="1"/>
          </p:cNvPicPr>
          <p:nvPr/>
        </p:nvPicPr>
        <p:blipFill>
          <a:blip r:embed="rId2"/>
          <a:stretch>
            <a:fillRect/>
          </a:stretch>
        </p:blipFill>
        <p:spPr>
          <a:xfrm>
            <a:off x="1214414" y="1928802"/>
            <a:ext cx="6459003" cy="473471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t>研究结论</a:t>
            </a:r>
            <a:endParaRPr lang="en-US" altLang="zh-CN" dirty="0"/>
          </a:p>
        </p:txBody>
      </p:sp>
      <p:sp>
        <p:nvSpPr>
          <p:cNvPr id="4" name="日期占位符 3"/>
          <p:cNvSpPr>
            <a:spLocks noGrp="1"/>
          </p:cNvSpPr>
          <p:nvPr>
            <p:ph type="dt" sz="half" idx="10"/>
          </p:nvPr>
        </p:nvSpPr>
        <p:spPr/>
        <p:txBody>
          <a:bodyPr/>
          <a:lstStyle/>
          <a:p>
            <a:r>
              <a:rPr lang="en-US" altLang="zh-CN" dirty="0"/>
              <a:t> </a:t>
            </a:r>
          </a:p>
        </p:txBody>
      </p:sp>
      <p:sp>
        <p:nvSpPr>
          <p:cNvPr id="5" name="页脚占位符 4"/>
          <p:cNvSpPr>
            <a:spLocks noGrp="1"/>
          </p:cNvSpPr>
          <p:nvPr>
            <p:ph type="ftr" sz="quarter" idx="11"/>
          </p:nvPr>
        </p:nvSpPr>
        <p:spPr/>
        <p:txBody>
          <a:bodyPr/>
          <a:lstStyle/>
          <a:p>
            <a:r>
              <a:rPr lang="en-US" altLang="zh-CN" dirty="0"/>
              <a:t> </a:t>
            </a:r>
          </a:p>
        </p:txBody>
      </p:sp>
      <p:sp>
        <p:nvSpPr>
          <p:cNvPr id="6" name="Rectangle 3"/>
          <p:cNvSpPr>
            <a:spLocks noGrp="1" noChangeArrowheads="1"/>
          </p:cNvSpPr>
          <p:nvPr>
            <p:ph idx="1"/>
          </p:nvPr>
        </p:nvSpPr>
        <p:spPr>
          <a:xfrm>
            <a:off x="642910" y="2143116"/>
            <a:ext cx="7848600" cy="4191000"/>
          </a:xfrm>
        </p:spPr>
        <p:txBody>
          <a:bodyPr>
            <a:normAutofit/>
          </a:bodyPr>
          <a:lstStyle/>
          <a:p>
            <a:r>
              <a:rPr lang="zh-CN" altLang="en-US" sz="3200" dirty="0" smtClean="0"/>
              <a:t>定性：体系达到稳定状态时粒子呈现链状分布。</a:t>
            </a:r>
            <a:endParaRPr lang="en-US" altLang="zh-CN" sz="3200" dirty="0" smtClean="0"/>
          </a:p>
          <a:p>
            <a:endParaRPr lang="en-US" altLang="zh-CN" sz="3200" dirty="0" smtClean="0"/>
          </a:p>
          <a:p>
            <a:r>
              <a:rPr lang="zh-CN" altLang="en-US" sz="3200" dirty="0" smtClean="0"/>
              <a:t>定量：达到稳定的时间约为毫秒量级，且随着电场增大时间缩短。</a:t>
            </a:r>
            <a:endParaRPr lang="en-US" altLang="zh-CN" sz="3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85720" y="2571744"/>
            <a:ext cx="8099425" cy="1530350"/>
          </a:xfrm>
          <a:prstGeom prst="rect">
            <a:avLst/>
          </a:prstGeom>
          <a:effectLst>
            <a:outerShdw blurRad="50800" dir="14400000">
              <a:srgbClr val="000000">
                <a:alpha val="60000"/>
              </a:srgbClr>
            </a:outerShdw>
          </a:effectLst>
        </p:spPr>
        <p:txBody>
          <a:bodyPr vert="horz" lIns="91440" tIns="45720" rIns="91440" bIns="45720" rtlCol="0" anchor="b">
            <a:normAutofit/>
          </a:bodyPr>
          <a:lstStyle/>
          <a:p>
            <a:pPr marL="0" marR="0" lvl="0" indent="0" algn="just" defTabSz="457200" rtl="0" eaLnBrk="1" fontAlgn="auto" latinLnBrk="0" hangingPunct="1">
              <a:lnSpc>
                <a:spcPct val="100000"/>
              </a:lnSpc>
              <a:spcBef>
                <a:spcPct val="0"/>
              </a:spcBef>
              <a:spcAft>
                <a:spcPts val="0"/>
              </a:spcAft>
              <a:buClrTx/>
              <a:buSzTx/>
              <a:buFontTx/>
              <a:buNone/>
              <a:tabLst/>
              <a:defRPr/>
            </a:pPr>
            <a:endParaRPr kumimoji="0" lang="en-US" altLang="zh-CN" sz="36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Trebuchet MS"/>
            </a:endParaRPr>
          </a:p>
        </p:txBody>
      </p:sp>
      <p:pic>
        <p:nvPicPr>
          <p:cNvPr id="8" name="图片 7" descr="TE1.png"/>
          <p:cNvPicPr>
            <a:picLocks noChangeAspect="1"/>
          </p:cNvPicPr>
          <p:nvPr/>
        </p:nvPicPr>
        <p:blipFill>
          <a:blip r:embed="rId2"/>
          <a:stretch>
            <a:fillRect/>
          </a:stretch>
        </p:blipFill>
        <p:spPr>
          <a:xfrm>
            <a:off x="733904" y="433761"/>
            <a:ext cx="7676191" cy="599047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85720" y="2571744"/>
            <a:ext cx="8099425" cy="1530350"/>
          </a:xfrm>
          <a:prstGeom prst="rect">
            <a:avLst/>
          </a:prstGeom>
          <a:effectLst>
            <a:outerShdw blurRad="50800" dir="14400000">
              <a:srgbClr val="000000">
                <a:alpha val="60000"/>
              </a:srgbClr>
            </a:outerShdw>
          </a:effectLst>
        </p:spPr>
        <p:txBody>
          <a:bodyPr vert="horz" lIns="91440" tIns="45720" rIns="91440" bIns="45720" rtlCol="0" anchor="b">
            <a:normAutofit/>
          </a:bodyPr>
          <a:lstStyle/>
          <a:p>
            <a:pPr marL="0" marR="0" lvl="0" indent="0" algn="just" defTabSz="457200" rtl="0" eaLnBrk="1" fontAlgn="auto" latinLnBrk="0" hangingPunct="1">
              <a:lnSpc>
                <a:spcPct val="100000"/>
              </a:lnSpc>
              <a:spcBef>
                <a:spcPct val="0"/>
              </a:spcBef>
              <a:spcAft>
                <a:spcPts val="0"/>
              </a:spcAft>
              <a:buClrTx/>
              <a:buSzTx/>
              <a:buFontTx/>
              <a:buNone/>
              <a:tabLst/>
              <a:defRPr/>
            </a:pPr>
            <a:endParaRPr kumimoji="0" lang="en-US" altLang="zh-CN" sz="36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Trebuchet MS"/>
            </a:endParaRPr>
          </a:p>
        </p:txBody>
      </p:sp>
      <p:pic>
        <p:nvPicPr>
          <p:cNvPr id="5" name="图片 4" descr="TE15.png"/>
          <p:cNvPicPr>
            <a:picLocks noChangeAspect="1"/>
          </p:cNvPicPr>
          <p:nvPr/>
        </p:nvPicPr>
        <p:blipFill>
          <a:blip r:embed="rId2"/>
          <a:stretch>
            <a:fillRect/>
          </a:stretch>
        </p:blipFill>
        <p:spPr>
          <a:xfrm>
            <a:off x="733904" y="433761"/>
            <a:ext cx="7676191" cy="599047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85720" y="2571744"/>
            <a:ext cx="8099425" cy="1530350"/>
          </a:xfrm>
          <a:prstGeom prst="rect">
            <a:avLst/>
          </a:prstGeom>
          <a:effectLst>
            <a:outerShdw blurRad="50800" dir="14400000">
              <a:srgbClr val="000000">
                <a:alpha val="60000"/>
              </a:srgbClr>
            </a:outerShdw>
          </a:effectLst>
        </p:spPr>
        <p:txBody>
          <a:bodyPr vert="horz" lIns="91440" tIns="45720" rIns="91440" bIns="45720" rtlCol="0" anchor="b">
            <a:normAutofit/>
          </a:bodyPr>
          <a:lstStyle/>
          <a:p>
            <a:pPr marL="0" marR="0" lvl="0" indent="0" algn="just" defTabSz="457200" rtl="0" eaLnBrk="1" fontAlgn="auto" latinLnBrk="0" hangingPunct="1">
              <a:lnSpc>
                <a:spcPct val="100000"/>
              </a:lnSpc>
              <a:spcBef>
                <a:spcPct val="0"/>
              </a:spcBef>
              <a:spcAft>
                <a:spcPts val="0"/>
              </a:spcAft>
              <a:buClrTx/>
              <a:buSzTx/>
              <a:buFontTx/>
              <a:buNone/>
              <a:tabLst/>
              <a:defRPr/>
            </a:pPr>
            <a:endParaRPr kumimoji="0" lang="en-US" altLang="zh-CN" sz="36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Trebuchet MS"/>
            </a:endParaRPr>
          </a:p>
        </p:txBody>
      </p:sp>
      <p:pic>
        <p:nvPicPr>
          <p:cNvPr id="5" name="图片 4" descr="TE2.png"/>
          <p:cNvPicPr>
            <a:picLocks noChangeAspect="1"/>
          </p:cNvPicPr>
          <p:nvPr/>
        </p:nvPicPr>
        <p:blipFill>
          <a:blip r:embed="rId2"/>
          <a:stretch>
            <a:fillRect/>
          </a:stretch>
        </p:blipFill>
        <p:spPr>
          <a:xfrm>
            <a:off x="733904" y="433761"/>
            <a:ext cx="7676191" cy="599047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85720" y="2571744"/>
            <a:ext cx="8099425" cy="1530350"/>
          </a:xfrm>
          <a:prstGeom prst="rect">
            <a:avLst/>
          </a:prstGeom>
          <a:effectLst>
            <a:outerShdw blurRad="50800" dir="14400000">
              <a:srgbClr val="000000">
                <a:alpha val="60000"/>
              </a:srgbClr>
            </a:outerShdw>
          </a:effectLst>
        </p:spPr>
        <p:txBody>
          <a:bodyPr vert="horz" lIns="91440" tIns="45720" rIns="91440" bIns="45720" rtlCol="0" anchor="b">
            <a:normAutofit/>
          </a:bodyPr>
          <a:lstStyle/>
          <a:p>
            <a:pPr marL="0" marR="0" lvl="0" indent="0" algn="just" defTabSz="457200" rtl="0" eaLnBrk="1" fontAlgn="auto" latinLnBrk="0" hangingPunct="1">
              <a:lnSpc>
                <a:spcPct val="100000"/>
              </a:lnSpc>
              <a:spcBef>
                <a:spcPct val="0"/>
              </a:spcBef>
              <a:spcAft>
                <a:spcPts val="0"/>
              </a:spcAft>
              <a:buClrTx/>
              <a:buSzTx/>
              <a:buFontTx/>
              <a:buNone/>
              <a:tabLst/>
              <a:defRPr/>
            </a:pPr>
            <a:endParaRPr kumimoji="0" lang="en-US" altLang="zh-CN" sz="36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Trebuchet MS"/>
            </a:endParaRPr>
          </a:p>
        </p:txBody>
      </p:sp>
      <p:pic>
        <p:nvPicPr>
          <p:cNvPr id="5" name="图片 4" descr="TE3.png"/>
          <p:cNvPicPr>
            <a:picLocks noChangeAspect="1"/>
          </p:cNvPicPr>
          <p:nvPr/>
        </p:nvPicPr>
        <p:blipFill>
          <a:blip r:embed="rId2"/>
          <a:stretch>
            <a:fillRect/>
          </a:stretch>
        </p:blipFill>
        <p:spPr>
          <a:xfrm>
            <a:off x="733904" y="433761"/>
            <a:ext cx="7676191" cy="599047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1214414" y="2571744"/>
            <a:ext cx="7696200" cy="3517900"/>
          </a:xfrm>
        </p:spPr>
        <p:txBody>
          <a:bodyPr>
            <a:normAutofit/>
          </a:bodyPr>
          <a:lstStyle/>
          <a:p>
            <a:pPr>
              <a:buNone/>
            </a:pPr>
            <a:r>
              <a:rPr lang="zh-CN" altLang="en-US" sz="4000" dirty="0" smtClean="0">
                <a:ea typeface="宋体" charset="-122"/>
              </a:rPr>
              <a:t>感谢雷奕安老师给我们创造了</a:t>
            </a:r>
            <a:endParaRPr lang="en-US" altLang="zh-CN" sz="4000" dirty="0" smtClean="0">
              <a:ea typeface="宋体" charset="-122"/>
            </a:endParaRPr>
          </a:p>
          <a:p>
            <a:pPr>
              <a:buNone/>
            </a:pPr>
            <a:r>
              <a:rPr lang="en-US" altLang="zh-CN" sz="4000" dirty="0" smtClean="0">
                <a:ea typeface="宋体" charset="-122"/>
              </a:rPr>
              <a:t> </a:t>
            </a:r>
            <a:r>
              <a:rPr lang="en-US" altLang="zh-CN" sz="4000" dirty="0" smtClean="0">
                <a:ea typeface="宋体" charset="-122"/>
              </a:rPr>
              <a:t>      </a:t>
            </a:r>
            <a:r>
              <a:rPr lang="zh-CN" altLang="en-US" sz="4000" dirty="0" smtClean="0">
                <a:ea typeface="宋体" charset="-122"/>
              </a:rPr>
              <a:t>一个锻炼自己的平台！</a:t>
            </a:r>
            <a:endParaRPr lang="en-US" altLang="zh-CN" sz="4000" dirty="0" smtClean="0">
              <a:ea typeface="宋体" charset="-122"/>
            </a:endParaRPr>
          </a:p>
          <a:p>
            <a:pPr>
              <a:buNone/>
            </a:pPr>
            <a:endParaRPr lang="en-US" altLang="zh-CN" sz="4000" dirty="0" smtClean="0">
              <a:ea typeface="宋体" charset="-122"/>
            </a:endParaRPr>
          </a:p>
          <a:p>
            <a:pPr>
              <a:buNone/>
            </a:pPr>
            <a:r>
              <a:rPr lang="en-US" altLang="zh-CN" sz="4000" dirty="0" smtClean="0">
                <a:ea typeface="宋体" charset="-122"/>
              </a:rPr>
              <a:t> </a:t>
            </a:r>
            <a:r>
              <a:rPr lang="en-US" altLang="zh-CN" sz="4000" dirty="0" smtClean="0">
                <a:ea typeface="宋体" charset="-122"/>
              </a:rPr>
              <a:t>                   </a:t>
            </a:r>
            <a:r>
              <a:rPr lang="zh-CN" altLang="en-US" sz="4000" dirty="0" smtClean="0">
                <a:ea typeface="宋体" charset="-122"/>
              </a:rPr>
              <a:t>谢谢！</a:t>
            </a:r>
            <a:endParaRPr lang="en-US" altLang="zh-CN" sz="4000" dirty="0" smtClean="0">
              <a:ea typeface="宋体" charset="-122"/>
            </a:endParaRPr>
          </a:p>
        </p:txBody>
      </p:sp>
      <p:sp>
        <p:nvSpPr>
          <p:cNvPr id="4" name="日期占位符 3"/>
          <p:cNvSpPr>
            <a:spLocks noGrp="1"/>
          </p:cNvSpPr>
          <p:nvPr>
            <p:ph type="dt" sz="half" idx="10"/>
          </p:nvPr>
        </p:nvSpPr>
        <p:spPr/>
        <p:txBody>
          <a:bodyPr/>
          <a:lstStyle/>
          <a:p>
            <a:r>
              <a:rPr lang="en-US" altLang="zh-CN" dirty="0"/>
              <a:t> </a:t>
            </a:r>
          </a:p>
        </p:txBody>
      </p:sp>
      <p:sp>
        <p:nvSpPr>
          <p:cNvPr id="5" name="页脚占位符 4"/>
          <p:cNvSpPr>
            <a:spLocks noGrp="1"/>
          </p:cNvSpPr>
          <p:nvPr>
            <p:ph type="ftr" sz="quarter" idx="11"/>
          </p:nvPr>
        </p:nvSpPr>
        <p:spPr/>
        <p:txBody>
          <a:bodyPr/>
          <a:lstStyle/>
          <a:p>
            <a:r>
              <a:rPr lang="en-US" altLang="zh-CN" dirty="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b="0" dirty="0">
                <a:ea typeface="宋体" charset="-122"/>
              </a:rPr>
              <a:t>Contents</a:t>
            </a:r>
          </a:p>
        </p:txBody>
      </p:sp>
      <p:sp>
        <p:nvSpPr>
          <p:cNvPr id="19" name="日期占位符 3"/>
          <p:cNvSpPr>
            <a:spLocks noGrp="1"/>
          </p:cNvSpPr>
          <p:nvPr>
            <p:ph type="dt" sz="half" idx="10"/>
          </p:nvPr>
        </p:nvSpPr>
        <p:spPr/>
        <p:txBody>
          <a:bodyPr/>
          <a:lstStyle/>
          <a:p>
            <a:r>
              <a:rPr lang="en-US" altLang="zh-CN" dirty="0" smtClean="0"/>
              <a:t> </a:t>
            </a:r>
            <a:endParaRPr lang="en-US" altLang="zh-CN" dirty="0"/>
          </a:p>
        </p:txBody>
      </p:sp>
      <p:sp>
        <p:nvSpPr>
          <p:cNvPr id="20" name="页脚占位符 4"/>
          <p:cNvSpPr>
            <a:spLocks noGrp="1"/>
          </p:cNvSpPr>
          <p:nvPr>
            <p:ph type="ftr" sz="quarter" idx="11"/>
          </p:nvPr>
        </p:nvSpPr>
        <p:spPr/>
        <p:txBody>
          <a:bodyPr/>
          <a:lstStyle/>
          <a:p>
            <a:r>
              <a:rPr lang="en-US" altLang="zh-CN" dirty="0" smtClean="0"/>
              <a:t> </a:t>
            </a:r>
            <a:endParaRPr lang="en-US" altLang="zh-CN" dirty="0"/>
          </a:p>
        </p:txBody>
      </p:sp>
      <p:sp>
        <p:nvSpPr>
          <p:cNvPr id="9219" name="AutoShape 3"/>
          <p:cNvSpPr>
            <a:spLocks noChangeArrowheads="1"/>
          </p:cNvSpPr>
          <p:nvPr/>
        </p:nvSpPr>
        <p:spPr bwMode="gray">
          <a:xfrm>
            <a:off x="2667000" y="2209800"/>
            <a:ext cx="43434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9220" name="AutoShape 4"/>
          <p:cNvSpPr>
            <a:spLocks noChangeArrowheads="1"/>
          </p:cNvSpPr>
          <p:nvPr/>
        </p:nvSpPr>
        <p:spPr bwMode="gray">
          <a:xfrm>
            <a:off x="2286000" y="2090738"/>
            <a:ext cx="685800" cy="685800"/>
          </a:xfrm>
          <a:prstGeom prst="diamond">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9221" name="Text Box 5"/>
          <p:cNvSpPr txBox="1">
            <a:spLocks noChangeArrowheads="1"/>
          </p:cNvSpPr>
          <p:nvPr/>
        </p:nvSpPr>
        <p:spPr bwMode="gray">
          <a:xfrm>
            <a:off x="2895600" y="2265363"/>
            <a:ext cx="3429000" cy="366712"/>
          </a:xfrm>
          <a:prstGeom prst="rect">
            <a:avLst/>
          </a:prstGeom>
          <a:noFill/>
          <a:ln w="9525" algn="ctr">
            <a:noFill/>
            <a:miter lim="800000"/>
            <a:headEnd/>
            <a:tailEnd/>
          </a:ln>
          <a:effectLst/>
        </p:spPr>
        <p:txBody>
          <a:bodyPr>
            <a:spAutoFit/>
          </a:bodyPr>
          <a:lstStyle/>
          <a:p>
            <a:pPr algn="ctr" eaLnBrk="0" hangingPunct="0"/>
            <a:r>
              <a:rPr lang="zh-CN" altLang="en-US" b="1" dirty="0" smtClean="0">
                <a:solidFill>
                  <a:srgbClr val="000000"/>
                </a:solidFill>
                <a:ea typeface="宋体" charset="-122"/>
              </a:rPr>
              <a:t>          问题的提出</a:t>
            </a:r>
            <a:endParaRPr lang="en-US" altLang="zh-CN" b="1" dirty="0">
              <a:solidFill>
                <a:srgbClr val="000000"/>
              </a:solidFill>
              <a:ea typeface="宋体" charset="-122"/>
            </a:endParaRPr>
          </a:p>
        </p:txBody>
      </p:sp>
      <p:sp>
        <p:nvSpPr>
          <p:cNvPr id="9222" name="Text Box 6"/>
          <p:cNvSpPr txBox="1">
            <a:spLocks noChangeArrowheads="1"/>
          </p:cNvSpPr>
          <p:nvPr/>
        </p:nvSpPr>
        <p:spPr bwMode="gray">
          <a:xfrm>
            <a:off x="2432038" y="2189163"/>
            <a:ext cx="354012" cy="457200"/>
          </a:xfrm>
          <a:prstGeom prst="rect">
            <a:avLst/>
          </a:prstGeom>
          <a:noFill/>
          <a:ln w="9525" algn="ctr">
            <a:noFill/>
            <a:miter lim="800000"/>
            <a:headEnd/>
            <a:tailEnd/>
          </a:ln>
          <a:effectLst/>
        </p:spPr>
        <p:txBody>
          <a:bodyPr wrap="none">
            <a:spAutoFit/>
          </a:bodyPr>
          <a:lstStyle/>
          <a:p>
            <a:pPr algn="ctr" eaLnBrk="0" hangingPunct="0"/>
            <a:r>
              <a:rPr lang="en-US" altLang="zh-CN" sz="2400" dirty="0">
                <a:solidFill>
                  <a:srgbClr val="F8F8F8"/>
                </a:solidFill>
                <a:ea typeface="宋体" charset="-122"/>
              </a:rPr>
              <a:t>1</a:t>
            </a:r>
          </a:p>
        </p:txBody>
      </p:sp>
      <p:sp>
        <p:nvSpPr>
          <p:cNvPr id="9223" name="AutoShape 7"/>
          <p:cNvSpPr>
            <a:spLocks noChangeArrowheads="1"/>
          </p:cNvSpPr>
          <p:nvPr/>
        </p:nvSpPr>
        <p:spPr bwMode="gray">
          <a:xfrm>
            <a:off x="2667000" y="3048000"/>
            <a:ext cx="4343400" cy="457200"/>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9224" name="AutoShape 8"/>
          <p:cNvSpPr>
            <a:spLocks noChangeArrowheads="1"/>
          </p:cNvSpPr>
          <p:nvPr/>
        </p:nvSpPr>
        <p:spPr bwMode="gray">
          <a:xfrm>
            <a:off x="2286000" y="2928938"/>
            <a:ext cx="685800" cy="685800"/>
          </a:xfrm>
          <a:prstGeom prst="diamond">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9225" name="Text Box 9"/>
          <p:cNvSpPr txBox="1">
            <a:spLocks noChangeArrowheads="1"/>
          </p:cNvSpPr>
          <p:nvPr/>
        </p:nvSpPr>
        <p:spPr bwMode="gray">
          <a:xfrm>
            <a:off x="2895600" y="3103563"/>
            <a:ext cx="3429000" cy="366712"/>
          </a:xfrm>
          <a:prstGeom prst="rect">
            <a:avLst/>
          </a:prstGeom>
          <a:noFill/>
          <a:ln w="9525" algn="ctr">
            <a:noFill/>
            <a:miter lim="800000"/>
            <a:headEnd/>
            <a:tailEnd/>
          </a:ln>
          <a:effectLst/>
        </p:spPr>
        <p:txBody>
          <a:bodyPr>
            <a:spAutoFit/>
          </a:bodyPr>
          <a:lstStyle/>
          <a:p>
            <a:pPr algn="ctr" eaLnBrk="0" hangingPunct="0"/>
            <a:r>
              <a:rPr lang="zh-CN" altLang="en-US" b="1" dirty="0" smtClean="0">
                <a:solidFill>
                  <a:srgbClr val="000000"/>
                </a:solidFill>
                <a:ea typeface="宋体" charset="-122"/>
              </a:rPr>
              <a:t>          算法和优化</a:t>
            </a:r>
            <a:endParaRPr lang="en-US" altLang="zh-CN" b="1" dirty="0">
              <a:solidFill>
                <a:srgbClr val="000000"/>
              </a:solidFill>
              <a:ea typeface="宋体" charset="-122"/>
            </a:endParaRPr>
          </a:p>
        </p:txBody>
      </p:sp>
      <p:sp>
        <p:nvSpPr>
          <p:cNvPr id="9226" name="Text Box 10"/>
          <p:cNvSpPr txBox="1">
            <a:spLocks noChangeArrowheads="1"/>
          </p:cNvSpPr>
          <p:nvPr/>
        </p:nvSpPr>
        <p:spPr bwMode="gray">
          <a:xfrm>
            <a:off x="2432038" y="3027363"/>
            <a:ext cx="354012"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F8F8F8"/>
                </a:solidFill>
                <a:ea typeface="宋体" charset="-122"/>
              </a:rPr>
              <a:t>2</a:t>
            </a:r>
          </a:p>
        </p:txBody>
      </p:sp>
      <p:sp>
        <p:nvSpPr>
          <p:cNvPr id="9227" name="AutoShape 11"/>
          <p:cNvSpPr>
            <a:spLocks noChangeArrowheads="1"/>
          </p:cNvSpPr>
          <p:nvPr/>
        </p:nvSpPr>
        <p:spPr bwMode="gray">
          <a:xfrm>
            <a:off x="2667000" y="3886200"/>
            <a:ext cx="4343400" cy="457200"/>
          </a:xfrm>
          <a:prstGeom prst="roundRect">
            <a:avLst>
              <a:gd name="adj" fmla="val 16667"/>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smtClean="0"/>
              <a:t>  </a:t>
            </a:r>
            <a:endParaRPr lang="zh-CN" altLang="en-US" dirty="0"/>
          </a:p>
        </p:txBody>
      </p:sp>
      <p:sp>
        <p:nvSpPr>
          <p:cNvPr id="9228" name="AutoShape 12"/>
          <p:cNvSpPr>
            <a:spLocks noChangeArrowheads="1"/>
          </p:cNvSpPr>
          <p:nvPr/>
        </p:nvSpPr>
        <p:spPr bwMode="gray">
          <a:xfrm>
            <a:off x="2286000" y="3767138"/>
            <a:ext cx="685800" cy="685800"/>
          </a:xfrm>
          <a:prstGeom prst="diamond">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9229" name="Text Box 13"/>
          <p:cNvSpPr txBox="1">
            <a:spLocks noChangeArrowheads="1"/>
          </p:cNvSpPr>
          <p:nvPr/>
        </p:nvSpPr>
        <p:spPr bwMode="gray">
          <a:xfrm>
            <a:off x="2895600" y="3941763"/>
            <a:ext cx="3429000" cy="366712"/>
          </a:xfrm>
          <a:prstGeom prst="rect">
            <a:avLst/>
          </a:prstGeom>
          <a:noFill/>
          <a:ln w="9525" algn="ctr">
            <a:noFill/>
            <a:miter lim="800000"/>
            <a:headEnd/>
            <a:tailEnd/>
          </a:ln>
          <a:effectLst/>
        </p:spPr>
        <p:txBody>
          <a:bodyPr>
            <a:spAutoFit/>
          </a:bodyPr>
          <a:lstStyle/>
          <a:p>
            <a:pPr algn="just" eaLnBrk="0" hangingPunct="0"/>
            <a:r>
              <a:rPr lang="zh-CN" altLang="en-US" b="1" dirty="0" smtClean="0">
                <a:solidFill>
                  <a:srgbClr val="000000"/>
                </a:solidFill>
                <a:ea typeface="宋体" charset="-122"/>
              </a:rPr>
              <a:t>                     可视化界面</a:t>
            </a:r>
            <a:endParaRPr lang="en-US" altLang="zh-CN" b="1" dirty="0">
              <a:solidFill>
                <a:srgbClr val="000000"/>
              </a:solidFill>
              <a:ea typeface="宋体" charset="-122"/>
            </a:endParaRPr>
          </a:p>
        </p:txBody>
      </p:sp>
      <p:sp>
        <p:nvSpPr>
          <p:cNvPr id="9230" name="Text Box 14"/>
          <p:cNvSpPr txBox="1">
            <a:spLocks noChangeArrowheads="1"/>
          </p:cNvSpPr>
          <p:nvPr/>
        </p:nvSpPr>
        <p:spPr bwMode="gray">
          <a:xfrm>
            <a:off x="2432038" y="3865563"/>
            <a:ext cx="354012"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F8F8F8"/>
                </a:solidFill>
                <a:ea typeface="宋体" charset="-122"/>
              </a:rPr>
              <a:t>3</a:t>
            </a:r>
          </a:p>
        </p:txBody>
      </p:sp>
      <p:sp>
        <p:nvSpPr>
          <p:cNvPr id="9231" name="AutoShape 15"/>
          <p:cNvSpPr>
            <a:spLocks noChangeArrowheads="1"/>
          </p:cNvSpPr>
          <p:nvPr/>
        </p:nvSpPr>
        <p:spPr bwMode="gray">
          <a:xfrm>
            <a:off x="2667000" y="4648200"/>
            <a:ext cx="4343400" cy="457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232" name="AutoShape 16"/>
          <p:cNvSpPr>
            <a:spLocks noChangeArrowheads="1"/>
          </p:cNvSpPr>
          <p:nvPr/>
        </p:nvSpPr>
        <p:spPr bwMode="gray">
          <a:xfrm>
            <a:off x="2286000" y="4572000"/>
            <a:ext cx="685800" cy="685800"/>
          </a:xfrm>
          <a:prstGeom prst="diamond">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dirty="0"/>
          </a:p>
        </p:txBody>
      </p:sp>
      <p:sp>
        <p:nvSpPr>
          <p:cNvPr id="9233" name="Text Box 17"/>
          <p:cNvSpPr txBox="1">
            <a:spLocks noChangeArrowheads="1"/>
          </p:cNvSpPr>
          <p:nvPr/>
        </p:nvSpPr>
        <p:spPr bwMode="gray">
          <a:xfrm>
            <a:off x="2895600" y="4724400"/>
            <a:ext cx="3429000" cy="369332"/>
          </a:xfrm>
          <a:prstGeom prst="rect">
            <a:avLst/>
          </a:prstGeom>
          <a:noFill/>
          <a:ln w="9525" algn="ctr">
            <a:noFill/>
            <a:miter lim="800000"/>
            <a:headEnd/>
            <a:tailEnd/>
          </a:ln>
          <a:effectLst/>
        </p:spPr>
        <p:txBody>
          <a:bodyPr>
            <a:spAutoFit/>
          </a:bodyPr>
          <a:lstStyle/>
          <a:p>
            <a:pPr algn="ctr" eaLnBrk="0" hangingPunct="0"/>
            <a:r>
              <a:rPr lang="zh-CN" altLang="en-US" b="1" dirty="0" smtClean="0">
                <a:solidFill>
                  <a:srgbClr val="000000"/>
                </a:solidFill>
                <a:ea typeface="宋体" charset="-122"/>
              </a:rPr>
              <a:t>          研究结论</a:t>
            </a:r>
            <a:endParaRPr lang="en-US" altLang="zh-CN" b="1" dirty="0">
              <a:solidFill>
                <a:srgbClr val="000000"/>
              </a:solidFill>
              <a:ea typeface="宋体" charset="-122"/>
            </a:endParaRPr>
          </a:p>
        </p:txBody>
      </p:sp>
      <p:sp>
        <p:nvSpPr>
          <p:cNvPr id="9234" name="Text Box 18"/>
          <p:cNvSpPr txBox="1">
            <a:spLocks noChangeArrowheads="1"/>
          </p:cNvSpPr>
          <p:nvPr/>
        </p:nvSpPr>
        <p:spPr bwMode="gray">
          <a:xfrm>
            <a:off x="2438400" y="4648200"/>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dirty="0" smtClean="0">
                <a:solidFill>
                  <a:srgbClr val="F8F8F8"/>
                </a:solidFill>
                <a:ea typeface="宋体" charset="-122"/>
              </a:rPr>
              <a:t>4</a:t>
            </a:r>
            <a:endParaRPr lang="en-US" altLang="zh-CN" sz="2400" dirty="0">
              <a:solidFill>
                <a:srgbClr val="F8F8F8"/>
              </a:solidFill>
              <a:ea typeface="宋体"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latin typeface="微软雅黑 Light" panose="020B0502040204020203" pitchFamily="34" charset="-122"/>
                <a:ea typeface="微软雅黑 Light" panose="020B0502040204020203" pitchFamily="34" charset="-122"/>
              </a:rPr>
              <a:t>问题的提出</a:t>
            </a:r>
            <a:endParaRPr lang="en-US" altLang="zh-CN" dirty="0">
              <a:latin typeface="微软雅黑 Light" panose="020B0502040204020203" pitchFamily="34" charset="-122"/>
              <a:ea typeface="微软雅黑 Light" panose="020B0502040204020203" pitchFamily="34" charset="-122"/>
            </a:endParaRPr>
          </a:p>
        </p:txBody>
      </p:sp>
      <p:sp>
        <p:nvSpPr>
          <p:cNvPr id="6147" name="Rectangle 3"/>
          <p:cNvSpPr>
            <a:spLocks noGrp="1" noChangeArrowheads="1"/>
          </p:cNvSpPr>
          <p:nvPr>
            <p:ph idx="1"/>
          </p:nvPr>
        </p:nvSpPr>
        <p:spPr>
          <a:xfrm>
            <a:off x="809997" y="2362200"/>
            <a:ext cx="7696200" cy="3517900"/>
          </a:xfrm>
        </p:spPr>
        <p:txBody>
          <a:bodyPr>
            <a:normAutofit lnSpcReduction="10000"/>
          </a:bodyPr>
          <a:lstStyle/>
          <a:p>
            <a:r>
              <a:rPr lang="zh-CN" altLang="en-US" sz="4000" dirty="0" smtClean="0">
                <a:latin typeface="华文仿宋" panose="02010600040101010101" pitchFamily="2" charset="-122"/>
                <a:ea typeface="华文仿宋" panose="02010600040101010101" pitchFamily="2" charset="-122"/>
              </a:rPr>
              <a:t>电流变液</a:t>
            </a:r>
          </a:p>
          <a:p>
            <a:pPr lvl="1"/>
            <a:r>
              <a:rPr lang="zh-CN" altLang="en-US" sz="2000" dirty="0" smtClean="0">
                <a:latin typeface="微软雅黑 Light" panose="020B0502040204020203" pitchFamily="34" charset="-122"/>
                <a:ea typeface="微软雅黑 Light" panose="020B0502040204020203" pitchFamily="34" charset="-122"/>
              </a:rPr>
              <a:t>电流变液（</a:t>
            </a:r>
            <a:r>
              <a:rPr lang="en-US" altLang="zh-CN" sz="2000" dirty="0" err="1">
                <a:latin typeface="微软雅黑 Light" panose="020B0502040204020203" pitchFamily="34" charset="-122"/>
                <a:ea typeface="微软雅黑 Light" panose="020B0502040204020203" pitchFamily="34" charset="-122"/>
              </a:rPr>
              <a:t>E</a:t>
            </a:r>
            <a:r>
              <a:rPr lang="en-US" altLang="zh-CN" sz="2000" dirty="0" err="1" smtClean="0">
                <a:latin typeface="微软雅黑 Light" panose="020B0502040204020203" pitchFamily="34" charset="-122"/>
                <a:ea typeface="微软雅黑 Light" panose="020B0502040204020203" pitchFamily="34" charset="-122"/>
              </a:rPr>
              <a:t>lectrorheological</a:t>
            </a:r>
            <a:r>
              <a:rPr lang="en-US" altLang="zh-CN" sz="2000" dirty="0" smtClean="0">
                <a:latin typeface="微软雅黑 Light" panose="020B0502040204020203" pitchFamily="34" charset="-122"/>
                <a:ea typeface="微软雅黑 Light" panose="020B0502040204020203" pitchFamily="34" charset="-122"/>
              </a:rPr>
              <a:t> Fluid</a:t>
            </a:r>
            <a:r>
              <a:rPr lang="zh-CN" altLang="en-US" sz="2000" dirty="0" smtClean="0">
                <a:latin typeface="微软雅黑 Light" panose="020B0502040204020203" pitchFamily="34" charset="-122"/>
                <a:ea typeface="微软雅黑 Light" panose="020B0502040204020203" pitchFamily="34" charset="-122"/>
              </a:rPr>
              <a:t>，通常称之为</a:t>
            </a:r>
            <a:r>
              <a:rPr lang="en-US" altLang="zh-CN" sz="2000" dirty="0" smtClean="0">
                <a:latin typeface="微软雅黑 Light" panose="020B0502040204020203" pitchFamily="34" charset="-122"/>
                <a:ea typeface="微软雅黑 Light" panose="020B0502040204020203" pitchFamily="34" charset="-122"/>
              </a:rPr>
              <a:t>ER</a:t>
            </a:r>
            <a:r>
              <a:rPr lang="zh-CN" altLang="en-US" sz="2000" dirty="0" smtClean="0">
                <a:latin typeface="微软雅黑 Light" panose="020B0502040204020203" pitchFamily="34" charset="-122"/>
                <a:ea typeface="微软雅黑 Light" panose="020B0502040204020203" pitchFamily="34" charset="-122"/>
              </a:rPr>
              <a:t>液体）是由具有高介电常数的介电颗粒均匀分散于低介电常数的分散介质中而形成的悬浮体系。在外电场的作用下， </a:t>
            </a:r>
            <a:r>
              <a:rPr lang="en-US" altLang="zh-CN" sz="2000" dirty="0" smtClean="0">
                <a:latin typeface="微软雅黑 Light" panose="020B0502040204020203" pitchFamily="34" charset="-122"/>
                <a:ea typeface="微软雅黑 Light" panose="020B0502040204020203" pitchFamily="34" charset="-122"/>
              </a:rPr>
              <a:t>ER</a:t>
            </a:r>
            <a:r>
              <a:rPr lang="zh-CN" altLang="en-US" sz="2000" dirty="0" smtClean="0">
                <a:latin typeface="微软雅黑 Light" panose="020B0502040204020203" pitchFamily="34" charset="-122"/>
                <a:ea typeface="微软雅黑 Light" panose="020B0502040204020203" pitchFamily="34" charset="-122"/>
              </a:rPr>
              <a:t>液体可由液态迅速转变为类固态。（主要体现在表观粘度提高了几个数量级）</a:t>
            </a:r>
            <a:endParaRPr lang="en-US" altLang="zh-CN" sz="2000" dirty="0" smtClean="0">
              <a:latin typeface="微软雅黑 Light" panose="020B0502040204020203" pitchFamily="34" charset="-122"/>
              <a:ea typeface="微软雅黑 Light" panose="020B0502040204020203" pitchFamily="34" charset="-122"/>
            </a:endParaRPr>
          </a:p>
          <a:p>
            <a:pPr lvl="1"/>
            <a:r>
              <a:rPr lang="zh-CN" altLang="en-US" sz="2000" dirty="0" smtClean="0">
                <a:latin typeface="微软雅黑 Light" panose="020B0502040204020203" pitchFamily="34" charset="-122"/>
                <a:ea typeface="微软雅黑 Light" panose="020B0502040204020203" pitchFamily="34" charset="-122"/>
              </a:rPr>
              <a:t>目前已基本确认</a:t>
            </a:r>
            <a:r>
              <a:rPr lang="en-US" altLang="zh-CN" sz="2000" dirty="0" smtClean="0">
                <a:latin typeface="微软雅黑 Light" panose="020B0502040204020203" pitchFamily="34" charset="-122"/>
                <a:ea typeface="微软雅黑 Light" panose="020B0502040204020203" pitchFamily="34" charset="-122"/>
              </a:rPr>
              <a:t>ER</a:t>
            </a:r>
            <a:r>
              <a:rPr lang="zh-CN" altLang="en-US" sz="2000" dirty="0" smtClean="0">
                <a:latin typeface="微软雅黑 Light" panose="020B0502040204020203" pitchFamily="34" charset="-122"/>
                <a:ea typeface="微软雅黑 Light" panose="020B0502040204020203" pitchFamily="34" charset="-122"/>
              </a:rPr>
              <a:t>相变是一种电场诱发下的液体固化，即电场诱导下粒子的极化是液体发生固化的根本原因。</a:t>
            </a:r>
            <a:endParaRPr lang="en-US" altLang="zh-CN" sz="2000" dirty="0" smtClean="0">
              <a:latin typeface="微软雅黑 Light" panose="020B0502040204020203" pitchFamily="34" charset="-122"/>
              <a:ea typeface="微软雅黑 Light" panose="020B0502040204020203" pitchFamily="34" charset="-122"/>
            </a:endParaRPr>
          </a:p>
          <a:p>
            <a:pPr lvl="1"/>
            <a:r>
              <a:rPr lang="zh-CN" altLang="en-US" sz="2000" dirty="0" smtClean="0">
                <a:latin typeface="微软雅黑 Light" panose="020B0502040204020203" pitchFamily="34" charset="-122"/>
                <a:ea typeface="微软雅黑 Light" panose="020B0502040204020203" pitchFamily="34" charset="-122"/>
              </a:rPr>
              <a:t>于是我们将电流变液的问题抽象成了极化介质球体系</a:t>
            </a:r>
            <a:r>
              <a:rPr lang="zh-CN" altLang="en-US" sz="2000" dirty="0" smtClean="0">
                <a:ea typeface="宋体" charset="-122"/>
              </a:rPr>
              <a:t>。</a:t>
            </a:r>
            <a:endParaRPr lang="en-US" altLang="zh-CN" sz="2000" dirty="0" smtClean="0">
              <a:ea typeface="宋体" charset="-122"/>
            </a:endParaRPr>
          </a:p>
        </p:txBody>
      </p:sp>
      <p:sp>
        <p:nvSpPr>
          <p:cNvPr id="4" name="日期占位符 3"/>
          <p:cNvSpPr>
            <a:spLocks noGrp="1"/>
          </p:cNvSpPr>
          <p:nvPr>
            <p:ph type="dt" sz="half" idx="10"/>
          </p:nvPr>
        </p:nvSpPr>
        <p:spPr/>
        <p:txBody>
          <a:bodyPr/>
          <a:lstStyle/>
          <a:p>
            <a:r>
              <a:rPr lang="en-US" altLang="zh-CN" dirty="0"/>
              <a:t> </a:t>
            </a:r>
          </a:p>
        </p:txBody>
      </p:sp>
      <p:sp>
        <p:nvSpPr>
          <p:cNvPr id="5" name="页脚占位符 4"/>
          <p:cNvSpPr>
            <a:spLocks noGrp="1"/>
          </p:cNvSpPr>
          <p:nvPr>
            <p:ph type="ftr" sz="quarter" idx="11"/>
          </p:nvPr>
        </p:nvSpPr>
        <p:spPr/>
        <p:txBody>
          <a:bodyPr/>
          <a:lstStyle/>
          <a:p>
            <a:r>
              <a:rPr lang="en-US" altLang="zh-CN" dirty="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ER-noelectro.jpg"/>
          <p:cNvPicPr>
            <a:picLocks noGrp="1" noChangeAspect="1"/>
          </p:cNvPicPr>
          <p:nvPr>
            <p:ph idx="1"/>
          </p:nvPr>
        </p:nvPicPr>
        <p:blipFill>
          <a:blip r:embed="rId2"/>
          <a:stretch>
            <a:fillRect/>
          </a:stretch>
        </p:blipFill>
        <p:spPr>
          <a:xfrm>
            <a:off x="1295400" y="1143000"/>
            <a:ext cx="2914650" cy="2133600"/>
          </a:xfrm>
        </p:spPr>
      </p:pic>
      <p:sp>
        <p:nvSpPr>
          <p:cNvPr id="4" name="日期占位符 3"/>
          <p:cNvSpPr>
            <a:spLocks noGrp="1"/>
          </p:cNvSpPr>
          <p:nvPr>
            <p:ph type="dt" sz="half" idx="10"/>
          </p:nvPr>
        </p:nvSpPr>
        <p:spPr/>
        <p:txBody>
          <a:bodyPr/>
          <a:lstStyle/>
          <a:p>
            <a:r>
              <a:rPr lang="en-US" altLang="zh-CN" dirty="0"/>
              <a:t> </a:t>
            </a:r>
          </a:p>
        </p:txBody>
      </p:sp>
      <p:sp>
        <p:nvSpPr>
          <p:cNvPr id="5" name="页脚占位符 4"/>
          <p:cNvSpPr>
            <a:spLocks noGrp="1"/>
          </p:cNvSpPr>
          <p:nvPr>
            <p:ph type="ftr" sz="quarter" idx="11"/>
          </p:nvPr>
        </p:nvSpPr>
        <p:spPr/>
        <p:txBody>
          <a:bodyPr/>
          <a:lstStyle/>
          <a:p>
            <a:r>
              <a:rPr lang="en-US" altLang="zh-CN" dirty="0" smtClean="0"/>
              <a:t> </a:t>
            </a:r>
            <a:endParaRPr lang="en-US" altLang="zh-CN" dirty="0"/>
          </a:p>
        </p:txBody>
      </p:sp>
      <p:pic>
        <p:nvPicPr>
          <p:cNvPr id="7" name="图片 6" descr="ER-electro.jpg"/>
          <p:cNvPicPr>
            <a:picLocks noChangeAspect="1"/>
          </p:cNvPicPr>
          <p:nvPr/>
        </p:nvPicPr>
        <p:blipFill>
          <a:blip r:embed="rId3"/>
          <a:stretch>
            <a:fillRect/>
          </a:stretch>
        </p:blipFill>
        <p:spPr>
          <a:xfrm>
            <a:off x="5105400" y="1066800"/>
            <a:ext cx="2924175" cy="2476500"/>
          </a:xfrm>
          <a:prstGeom prst="rect">
            <a:avLst/>
          </a:prstGeom>
        </p:spPr>
      </p:pic>
      <p:pic>
        <p:nvPicPr>
          <p:cNvPr id="11" name="图片 10" descr="QQ截图20141216164744.bmp"/>
          <p:cNvPicPr>
            <a:picLocks noChangeAspect="1"/>
          </p:cNvPicPr>
          <p:nvPr/>
        </p:nvPicPr>
        <p:blipFill>
          <a:blip r:embed="rId4"/>
          <a:stretch>
            <a:fillRect/>
          </a:stretch>
        </p:blipFill>
        <p:spPr>
          <a:xfrm>
            <a:off x="2819400" y="3733800"/>
            <a:ext cx="3429000" cy="2209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t>算法和优化</a:t>
            </a:r>
            <a:endParaRPr lang="en-US" altLang="zh-CN" dirty="0"/>
          </a:p>
        </p:txBody>
      </p:sp>
      <p:sp>
        <p:nvSpPr>
          <p:cNvPr id="6147" name="Rectangle 3"/>
          <p:cNvSpPr>
            <a:spLocks noGrp="1" noChangeArrowheads="1"/>
          </p:cNvSpPr>
          <p:nvPr>
            <p:ph idx="1"/>
          </p:nvPr>
        </p:nvSpPr>
        <p:spPr>
          <a:xfrm>
            <a:off x="714348" y="2643182"/>
            <a:ext cx="7696200" cy="3517900"/>
          </a:xfrm>
        </p:spPr>
        <p:txBody>
          <a:bodyPr>
            <a:normAutofit/>
          </a:bodyPr>
          <a:lstStyle/>
          <a:p>
            <a:r>
              <a:rPr lang="zh-CN" altLang="en-US" sz="4000" dirty="0" smtClean="0"/>
              <a:t>分子动力学方法</a:t>
            </a:r>
            <a:endParaRPr lang="en-US" altLang="zh-CN" sz="4000" dirty="0" smtClean="0"/>
          </a:p>
          <a:p>
            <a:r>
              <a:rPr lang="zh-CN" altLang="en-US" sz="4000" dirty="0" smtClean="0"/>
              <a:t>蒙特卡洛方法</a:t>
            </a:r>
            <a:endParaRPr lang="en-US" altLang="zh-CN" sz="4000" dirty="0" smtClean="0"/>
          </a:p>
          <a:p>
            <a:r>
              <a:rPr lang="zh-CN" altLang="en-US" sz="4000" dirty="0" smtClean="0"/>
              <a:t>边界条件</a:t>
            </a:r>
            <a:endParaRPr lang="en-US" altLang="zh-CN" sz="4000" dirty="0" smtClean="0"/>
          </a:p>
          <a:p>
            <a:r>
              <a:rPr lang="en-US" altLang="zh-CN" sz="4000" dirty="0" err="1" smtClean="0"/>
              <a:t>Ewald</a:t>
            </a:r>
            <a:r>
              <a:rPr lang="zh-CN" altLang="en-US" sz="4000" dirty="0" smtClean="0"/>
              <a:t>加和</a:t>
            </a:r>
            <a:endParaRPr lang="en-US" altLang="zh-CN" sz="4000" dirty="0" smtClean="0"/>
          </a:p>
          <a:p>
            <a:endParaRPr lang="zh-CN" altLang="en-US" sz="4000" dirty="0" smtClean="0"/>
          </a:p>
        </p:txBody>
      </p:sp>
      <p:sp>
        <p:nvSpPr>
          <p:cNvPr id="4" name="日期占位符 3"/>
          <p:cNvSpPr>
            <a:spLocks noGrp="1"/>
          </p:cNvSpPr>
          <p:nvPr>
            <p:ph type="dt" sz="half" idx="10"/>
          </p:nvPr>
        </p:nvSpPr>
        <p:spPr/>
        <p:txBody>
          <a:bodyPr/>
          <a:lstStyle/>
          <a:p>
            <a:r>
              <a:rPr lang="en-US" altLang="zh-CN" dirty="0"/>
              <a:t> </a:t>
            </a:r>
          </a:p>
        </p:txBody>
      </p:sp>
      <p:sp>
        <p:nvSpPr>
          <p:cNvPr id="5" name="页脚占位符 4"/>
          <p:cNvSpPr>
            <a:spLocks noGrp="1"/>
          </p:cNvSpPr>
          <p:nvPr>
            <p:ph type="ftr" sz="quarter" idx="11"/>
          </p:nvPr>
        </p:nvSpPr>
        <p:spPr/>
        <p:txBody>
          <a:bodyPr/>
          <a:lstStyle/>
          <a:p>
            <a:r>
              <a:rPr lang="en-US" altLang="zh-CN" dirty="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分子动力学方法</a:t>
            </a:r>
            <a:endParaRPr lang="en-US" altLang="zh-CN" dirty="0">
              <a:latin typeface="微软雅黑" pitchFamily="34" charset="-122"/>
              <a:ea typeface="微软雅黑" pitchFamily="34" charset="-122"/>
            </a:endParaRPr>
          </a:p>
        </p:txBody>
      </p:sp>
      <p:sp>
        <p:nvSpPr>
          <p:cNvPr id="6147" name="Rectangle 3"/>
          <p:cNvSpPr>
            <a:spLocks noGrp="1" noChangeArrowheads="1"/>
          </p:cNvSpPr>
          <p:nvPr>
            <p:ph idx="1"/>
          </p:nvPr>
        </p:nvSpPr>
        <p:spPr>
          <a:xfrm>
            <a:off x="714348" y="2357430"/>
            <a:ext cx="7696200" cy="3517900"/>
          </a:xfrm>
        </p:spPr>
        <p:txBody>
          <a:bodyPr>
            <a:normAutofit/>
          </a:bodyPr>
          <a:lstStyle/>
          <a:p>
            <a:r>
              <a:rPr lang="zh-CN" altLang="en-US" sz="2400" dirty="0" smtClean="0"/>
              <a:t>给定初始条件后，对牛顿方程进行数值积分</a:t>
            </a:r>
            <a:endParaRPr lang="en-US" altLang="zh-CN" sz="2400" dirty="0" smtClean="0"/>
          </a:p>
          <a:p>
            <a:r>
              <a:rPr lang="zh-CN" altLang="en-US" sz="2400" dirty="0" smtClean="0"/>
              <a:t>可以模拟整个演化过程</a:t>
            </a:r>
            <a:endParaRPr lang="en-US" altLang="zh-CN" sz="2400" dirty="0" smtClean="0"/>
          </a:p>
          <a:p>
            <a:r>
              <a:rPr lang="zh-CN" altLang="en-US" sz="2400" dirty="0" smtClean="0"/>
              <a:t>为了能演化到稳定状态，以及液体内部本身存在阻尼，必须考虑耗散阻力</a:t>
            </a:r>
            <a:endParaRPr lang="en-US" altLang="zh-CN" sz="2400" dirty="0" smtClean="0"/>
          </a:p>
          <a:p>
            <a:pPr>
              <a:buNone/>
            </a:pPr>
            <a:r>
              <a:rPr lang="en-US" altLang="zh-CN" sz="2400" dirty="0" smtClean="0"/>
              <a:t>              F=-</a:t>
            </a:r>
            <a:r>
              <a:rPr lang="en-US" altLang="zh-CN" sz="2400" dirty="0" err="1" smtClean="0"/>
              <a:t>uv</a:t>
            </a:r>
            <a:endParaRPr lang="en-US" altLang="zh-CN" sz="2400" dirty="0" smtClean="0"/>
          </a:p>
          <a:p>
            <a:pPr>
              <a:buNone/>
            </a:pPr>
            <a:r>
              <a:rPr lang="en-US" altLang="zh-CN" sz="2400" dirty="0" smtClean="0"/>
              <a:t>  u</a:t>
            </a:r>
            <a:r>
              <a:rPr lang="zh-CN" altLang="en-US" sz="2400" dirty="0" smtClean="0"/>
              <a:t>为耗散力常数</a:t>
            </a:r>
            <a:endParaRPr lang="en-US" altLang="zh-CN" sz="2400" dirty="0" smtClean="0"/>
          </a:p>
          <a:p>
            <a:r>
              <a:rPr lang="zh-CN" altLang="en-US" sz="2400" dirty="0" smtClean="0"/>
              <a:t>采用</a:t>
            </a:r>
            <a:r>
              <a:rPr lang="en-US" altLang="zh-CN" sz="2400" dirty="0" smtClean="0"/>
              <a:t>velocity-</a:t>
            </a:r>
            <a:r>
              <a:rPr lang="en-US" altLang="zh-CN" sz="2400" dirty="0" err="1" smtClean="0"/>
              <a:t>verlet</a:t>
            </a:r>
            <a:r>
              <a:rPr lang="zh-CN" altLang="en-US" sz="2400" dirty="0" smtClean="0"/>
              <a:t>算法</a:t>
            </a:r>
            <a:endParaRPr lang="en-US" altLang="zh-CN" sz="2400" dirty="0" smtClean="0"/>
          </a:p>
        </p:txBody>
      </p:sp>
      <p:sp>
        <p:nvSpPr>
          <p:cNvPr id="5" name="页脚占位符 4"/>
          <p:cNvSpPr>
            <a:spLocks noGrp="1"/>
          </p:cNvSpPr>
          <p:nvPr>
            <p:ph type="ftr" sz="quarter" idx="11"/>
          </p:nvPr>
        </p:nvSpPr>
        <p:spPr/>
        <p:txBody>
          <a:bodyPr/>
          <a:lstStyle/>
          <a:p>
            <a:r>
              <a:rPr lang="en-US" altLang="zh-CN" dirty="0"/>
              <a:t> </a:t>
            </a:r>
          </a:p>
        </p:txBody>
      </p:sp>
      <p:pic>
        <p:nvPicPr>
          <p:cNvPr id="6" name="图片 5" descr="QQ截图20141216170244.bmp"/>
          <p:cNvPicPr>
            <a:picLocks noChangeAspect="1"/>
          </p:cNvPicPr>
          <p:nvPr/>
        </p:nvPicPr>
        <p:blipFill>
          <a:blip r:embed="rId2"/>
          <a:stretch>
            <a:fillRect/>
          </a:stretch>
        </p:blipFill>
        <p:spPr>
          <a:xfrm>
            <a:off x="4214810" y="4572008"/>
            <a:ext cx="4390476" cy="166666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t>蒙特卡洛方法</a:t>
            </a:r>
            <a:endParaRPr lang="en-US" altLang="zh-CN" dirty="0"/>
          </a:p>
        </p:txBody>
      </p:sp>
      <p:sp>
        <p:nvSpPr>
          <p:cNvPr id="4" name="日期占位符 3"/>
          <p:cNvSpPr>
            <a:spLocks noGrp="1"/>
          </p:cNvSpPr>
          <p:nvPr>
            <p:ph type="dt" sz="half" idx="10"/>
          </p:nvPr>
        </p:nvSpPr>
        <p:spPr/>
        <p:txBody>
          <a:bodyPr/>
          <a:lstStyle/>
          <a:p>
            <a:r>
              <a:rPr lang="en-US" altLang="zh-CN" dirty="0"/>
              <a:t> </a:t>
            </a:r>
          </a:p>
        </p:txBody>
      </p:sp>
      <p:sp>
        <p:nvSpPr>
          <p:cNvPr id="5" name="页脚占位符 4"/>
          <p:cNvSpPr>
            <a:spLocks noGrp="1"/>
          </p:cNvSpPr>
          <p:nvPr>
            <p:ph type="ftr" sz="quarter" idx="11"/>
          </p:nvPr>
        </p:nvSpPr>
        <p:spPr/>
        <p:txBody>
          <a:bodyPr/>
          <a:lstStyle/>
          <a:p>
            <a:r>
              <a:rPr lang="en-US" altLang="zh-CN" dirty="0"/>
              <a:t> </a:t>
            </a:r>
          </a:p>
        </p:txBody>
      </p:sp>
      <p:sp>
        <p:nvSpPr>
          <p:cNvPr id="8" name="Rectangle 3"/>
          <p:cNvSpPr txBox="1">
            <a:spLocks noChangeArrowheads="1"/>
          </p:cNvSpPr>
          <p:nvPr/>
        </p:nvSpPr>
        <p:spPr>
          <a:xfrm>
            <a:off x="838200" y="2362200"/>
            <a:ext cx="7696200" cy="4114800"/>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pitchFamily="2" charset="2"/>
              <a:buChar char="l"/>
              <a:tabLst/>
              <a:defRPr/>
            </a:pPr>
            <a:r>
              <a:rPr lang="zh-CN" altLang="en-US" sz="2800" dirty="0" smtClean="0">
                <a:solidFill>
                  <a:schemeClr val="bg1"/>
                </a:solidFill>
                <a:latin typeface="华文仿宋" panose="02010600040101010101" pitchFamily="2" charset="-122"/>
                <a:ea typeface="华文仿宋" panose="02010600040101010101" pitchFamily="2" charset="-122"/>
              </a:rPr>
              <a:t>采用</a:t>
            </a:r>
            <a:r>
              <a:rPr lang="en-US" altLang="zh-CN" sz="2800" dirty="0" smtClean="0">
                <a:solidFill>
                  <a:schemeClr val="bg1"/>
                </a:solidFill>
                <a:latin typeface="华文仿宋" panose="02010600040101010101" pitchFamily="2" charset="-122"/>
                <a:ea typeface="华文仿宋" panose="02010600040101010101" pitchFamily="2" charset="-122"/>
              </a:rPr>
              <a:t>Metropolis</a:t>
            </a:r>
            <a:r>
              <a:rPr lang="zh-CN" altLang="en-US" sz="2800" dirty="0" smtClean="0">
                <a:solidFill>
                  <a:schemeClr val="bg1"/>
                </a:solidFill>
                <a:latin typeface="华文仿宋" panose="02010600040101010101" pitchFamily="2" charset="-122"/>
                <a:ea typeface="华文仿宋" panose="02010600040101010101" pitchFamily="2" charset="-122"/>
              </a:rPr>
              <a:t>算法</a:t>
            </a:r>
            <a:endParaRPr lang="en-US" altLang="zh-CN" sz="2800" dirty="0" smtClean="0">
              <a:solidFill>
                <a:schemeClr val="bg1"/>
              </a:solidFill>
              <a:latin typeface="华文仿宋" panose="02010600040101010101" pitchFamily="2" charset="-122"/>
              <a:ea typeface="华文仿宋" panose="02010600040101010101" pitchFamily="2" charset="-122"/>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altLang="zh-CN" sz="2600" b="0" i="0" u="none" strike="noStrike" kern="1200" cap="none" spc="0" normalizeH="0" baseline="0" noProof="0" dirty="0" smtClean="0">
                <a:ln>
                  <a:noFill/>
                </a:ln>
                <a:solidFill>
                  <a:schemeClr val="bg1"/>
                </a:solidFill>
                <a:effectLst/>
                <a:uLnTx/>
                <a:uFillTx/>
                <a:latin typeface="华文仿宋" panose="02010600040101010101" pitchFamily="2" charset="-122"/>
                <a:ea typeface="华文仿宋" panose="02010600040101010101" pitchFamily="2" charset="-122"/>
              </a:rPr>
              <a:t> 1</a:t>
            </a:r>
            <a:r>
              <a:rPr kumimoji="0" lang="zh-CN" altLang="en-US" sz="2600" b="0" i="0" u="none" strike="noStrike" kern="1200" cap="none" spc="0" normalizeH="0" baseline="0" noProof="0" dirty="0" smtClean="0">
                <a:ln>
                  <a:noFill/>
                </a:ln>
                <a:solidFill>
                  <a:schemeClr val="bg1"/>
                </a:solidFill>
                <a:effectLst/>
                <a:uLnTx/>
                <a:uFillTx/>
                <a:latin typeface="华文仿宋" panose="02010600040101010101" pitchFamily="2" charset="-122"/>
                <a:ea typeface="华文仿宋" panose="02010600040101010101" pitchFamily="2" charset="-122"/>
              </a:rPr>
              <a:t>）选择一个粒子，并给其一个随机位移</a:t>
            </a:r>
            <a:endParaRPr kumimoji="0" lang="en-US" altLang="zh-CN" sz="2600" b="0" i="0" u="none" strike="noStrike" kern="1200" cap="none" spc="0" normalizeH="0" baseline="0" noProof="0" dirty="0" smtClean="0">
              <a:ln>
                <a:noFill/>
              </a:ln>
              <a:solidFill>
                <a:schemeClr val="bg1"/>
              </a:solidFill>
              <a:effectLst/>
              <a:uLnTx/>
              <a:uFillTx/>
              <a:latin typeface="华文仿宋" panose="02010600040101010101" pitchFamily="2" charset="-122"/>
              <a:ea typeface="华文仿宋" panose="02010600040101010101" pitchFamily="2" charset="-122"/>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altLang="zh-CN" sz="2600" dirty="0">
                <a:solidFill>
                  <a:schemeClr val="bg1"/>
                </a:solidFill>
                <a:latin typeface="华文仿宋" panose="02010600040101010101" pitchFamily="2" charset="-122"/>
                <a:ea typeface="华文仿宋" panose="02010600040101010101" pitchFamily="2" charset="-122"/>
              </a:rPr>
              <a:t> </a:t>
            </a:r>
            <a:r>
              <a:rPr lang="en-US" altLang="zh-CN" sz="2600" dirty="0" smtClean="0">
                <a:solidFill>
                  <a:schemeClr val="bg1"/>
                </a:solidFill>
                <a:latin typeface="华文仿宋" panose="02010600040101010101" pitchFamily="2" charset="-122"/>
                <a:ea typeface="华文仿宋" panose="02010600040101010101" pitchFamily="2" charset="-122"/>
              </a:rPr>
              <a:t>2</a:t>
            </a:r>
            <a:r>
              <a:rPr lang="zh-CN" altLang="en-US" sz="2600" dirty="0" smtClean="0">
                <a:solidFill>
                  <a:schemeClr val="bg1"/>
                </a:solidFill>
                <a:latin typeface="华文仿宋" panose="02010600040101010101" pitchFamily="2" charset="-122"/>
                <a:ea typeface="华文仿宋" panose="02010600040101010101" pitchFamily="2" charset="-122"/>
              </a:rPr>
              <a:t>）计算前后能量的差值</a:t>
            </a:r>
            <a:endParaRPr lang="en-US" altLang="zh-CN" sz="2600" dirty="0" smtClean="0">
              <a:solidFill>
                <a:schemeClr val="bg1"/>
              </a:solidFill>
              <a:latin typeface="华文仿宋" panose="02010600040101010101" pitchFamily="2" charset="-122"/>
              <a:ea typeface="华文仿宋" panose="02010600040101010101" pitchFamily="2" charset="-122"/>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altLang="zh-CN" sz="2600" b="0" i="0" u="none" strike="noStrike" kern="1200" cap="none" spc="0" normalizeH="0" noProof="0" dirty="0">
                <a:ln>
                  <a:noFill/>
                </a:ln>
                <a:solidFill>
                  <a:schemeClr val="bg1"/>
                </a:solidFill>
                <a:effectLst/>
                <a:uLnTx/>
                <a:uFillTx/>
                <a:latin typeface="华文仿宋" panose="02010600040101010101" pitchFamily="2" charset="-122"/>
                <a:ea typeface="华文仿宋" panose="02010600040101010101" pitchFamily="2" charset="-122"/>
              </a:rPr>
              <a:t> </a:t>
            </a:r>
            <a:r>
              <a:rPr kumimoji="0" lang="en-US" altLang="zh-CN" sz="2600" b="0" i="0" u="none" strike="noStrike" kern="1200" cap="none" spc="0" normalizeH="0" noProof="0" dirty="0" smtClean="0">
                <a:ln>
                  <a:noFill/>
                </a:ln>
                <a:solidFill>
                  <a:schemeClr val="bg1"/>
                </a:solidFill>
                <a:effectLst/>
                <a:uLnTx/>
                <a:uFillTx/>
                <a:latin typeface="华文仿宋" panose="02010600040101010101" pitchFamily="2" charset="-122"/>
                <a:ea typeface="华文仿宋" panose="02010600040101010101" pitchFamily="2" charset="-122"/>
              </a:rPr>
              <a:t>3</a:t>
            </a:r>
            <a:r>
              <a:rPr kumimoji="0" lang="zh-CN" altLang="en-US" sz="2600" b="0" i="0" u="none" strike="noStrike" kern="1200" cap="none" spc="0" normalizeH="0" noProof="0" dirty="0" smtClean="0">
                <a:ln>
                  <a:noFill/>
                </a:ln>
                <a:solidFill>
                  <a:schemeClr val="bg1"/>
                </a:solidFill>
                <a:effectLst/>
                <a:uLnTx/>
                <a:uFillTx/>
                <a:latin typeface="华文仿宋" panose="02010600040101010101" pitchFamily="2" charset="-122"/>
                <a:ea typeface="华文仿宋" panose="02010600040101010101" pitchFamily="2" charset="-122"/>
              </a:rPr>
              <a:t>）按下式的概率接受这个位移</a:t>
            </a:r>
            <a:endParaRPr kumimoji="0" lang="en-US" altLang="zh-CN" sz="2600" b="0" i="0" u="none" strike="noStrike" kern="1200" cap="none" spc="0" normalizeH="0" baseline="0" noProof="0" dirty="0" smtClean="0">
              <a:ln>
                <a:noFill/>
              </a:ln>
              <a:solidFill>
                <a:schemeClr val="bg1"/>
              </a:solidFill>
              <a:effectLst/>
              <a:uLnTx/>
              <a:uFillTx/>
              <a:latin typeface="华文仿宋" panose="02010600040101010101" pitchFamily="2" charset="-122"/>
              <a:ea typeface="华文仿宋" panose="02010600040101010101" pitchFamily="2" charset="-122"/>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altLang="zh-CN" sz="2800" b="0" i="0" u="none" strike="noStrike" kern="1200" cap="none" spc="0" normalizeH="0" baseline="0" noProof="0" dirty="0" smtClean="0">
              <a:ln>
                <a:noFill/>
              </a:ln>
              <a:solidFill>
                <a:schemeClr val="bg1"/>
              </a:solidFill>
              <a:effectLst/>
              <a:uLnTx/>
              <a:uFillTx/>
              <a:latin typeface="华文仿宋" panose="02010600040101010101" pitchFamily="2" charset="-122"/>
              <a:ea typeface="华文仿宋" panose="02010600040101010101" pitchFamily="2" charset="-122"/>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endParaRPr kumimoji="0" lang="en-US" altLang="zh-CN" sz="2800" b="0" i="0" u="none" strike="noStrike" kern="1200" cap="none" spc="0" normalizeH="0" baseline="0" noProof="0" dirty="0" smtClean="0">
              <a:ln>
                <a:noFill/>
              </a:ln>
              <a:solidFill>
                <a:schemeClr val="bg1"/>
              </a:solidFill>
              <a:effectLst/>
              <a:uLnTx/>
              <a:uFillTx/>
              <a:latin typeface="华文仿宋" panose="02010600040101010101" pitchFamily="2" charset="-122"/>
              <a:ea typeface="华文仿宋" panose="02010600040101010101" pitchFamily="2" charset="-122"/>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pitchFamily="2" charset="2"/>
              <a:buChar char="l"/>
              <a:tabLst/>
              <a:defRPr/>
            </a:pPr>
            <a:r>
              <a:rPr kumimoji="0" lang="zh-CN" altLang="en-US" sz="2800" b="0" i="0" u="none" strike="noStrike" kern="1200" cap="none" spc="0" normalizeH="0" baseline="0" noProof="0" dirty="0" smtClean="0">
                <a:ln>
                  <a:noFill/>
                </a:ln>
                <a:solidFill>
                  <a:schemeClr val="bg1"/>
                </a:solidFill>
                <a:effectLst/>
                <a:uLnTx/>
                <a:uFillTx/>
                <a:latin typeface="华文仿宋" panose="02010600040101010101" pitchFamily="2" charset="-122"/>
                <a:ea typeface="华文仿宋" panose="02010600040101010101" pitchFamily="2" charset="-122"/>
              </a:rPr>
              <a:t>可以较快的找到平衡态</a:t>
            </a:r>
            <a:endParaRPr kumimoji="0" lang="en-US" altLang="zh-CN" sz="2800" b="0" i="0" u="none" strike="noStrike" kern="1200" cap="none" spc="0" normalizeH="0" baseline="0" noProof="0" dirty="0" smtClean="0">
              <a:ln>
                <a:noFill/>
              </a:ln>
              <a:solidFill>
                <a:schemeClr val="bg1"/>
              </a:solidFill>
              <a:effectLst/>
              <a:uLnTx/>
              <a:uFillTx/>
              <a:latin typeface="华文仿宋" panose="02010600040101010101" pitchFamily="2" charset="-122"/>
              <a:ea typeface="华文仿宋" panose="02010600040101010101" pitchFamily="2" charset="-122"/>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altLang="zh-CN" sz="2800" b="0" i="0" u="none" strike="noStrike" kern="1200" cap="none" spc="0" normalizeH="0" baseline="0" noProof="0" dirty="0" smtClean="0">
              <a:ln>
                <a:noFill/>
              </a:ln>
              <a:solidFill>
                <a:schemeClr val="bg1"/>
              </a:solidFill>
              <a:effectLst/>
              <a:uLnTx/>
              <a:uFillTx/>
              <a:latin typeface="华文仿宋" panose="02010600040101010101" pitchFamily="2" charset="-122"/>
              <a:ea typeface="华文仿宋" panose="02010600040101010101" pitchFamily="2" charset="-122"/>
            </a:endParaRPr>
          </a:p>
        </p:txBody>
      </p:sp>
      <p:pic>
        <p:nvPicPr>
          <p:cNvPr id="9" name="图片 8" descr="QQ截图20141216172053.bmp"/>
          <p:cNvPicPr>
            <a:picLocks noChangeAspect="1"/>
          </p:cNvPicPr>
          <p:nvPr/>
        </p:nvPicPr>
        <p:blipFill>
          <a:blip r:embed="rId2"/>
          <a:stretch>
            <a:fillRect/>
          </a:stretch>
        </p:blipFill>
        <p:spPr>
          <a:xfrm>
            <a:off x="2057400" y="4267200"/>
            <a:ext cx="5257800" cy="8311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t>边界条件</a:t>
            </a:r>
            <a:endParaRPr lang="en-US" altLang="zh-CN" dirty="0"/>
          </a:p>
        </p:txBody>
      </p:sp>
      <p:sp>
        <p:nvSpPr>
          <p:cNvPr id="6147" name="Rectangle 3"/>
          <p:cNvSpPr>
            <a:spLocks noGrp="1" noChangeArrowheads="1"/>
          </p:cNvSpPr>
          <p:nvPr>
            <p:ph idx="1"/>
          </p:nvPr>
        </p:nvSpPr>
        <p:spPr>
          <a:xfrm>
            <a:off x="642910" y="2214554"/>
            <a:ext cx="7848600" cy="4191000"/>
          </a:xfrm>
        </p:spPr>
        <p:txBody>
          <a:bodyPr>
            <a:normAutofit/>
          </a:bodyPr>
          <a:lstStyle/>
          <a:p>
            <a:r>
              <a:rPr lang="zh-CN" altLang="en-US" sz="2800" dirty="0" smtClean="0"/>
              <a:t>刚性边界</a:t>
            </a:r>
            <a:endParaRPr lang="en-US" altLang="zh-CN" sz="2800" dirty="0" smtClean="0"/>
          </a:p>
          <a:p>
            <a:pPr>
              <a:buNone/>
            </a:pPr>
            <a:r>
              <a:rPr lang="zh-CN" altLang="en-US" sz="2800" dirty="0" smtClean="0"/>
              <a:t>    代码易实现，但机器性能决定了能模拟的粒子数少，模拟不真实。</a:t>
            </a:r>
            <a:endParaRPr lang="en-US" altLang="zh-CN" sz="2800" dirty="0" smtClean="0"/>
          </a:p>
          <a:p>
            <a:pPr>
              <a:buNone/>
            </a:pPr>
            <a:endParaRPr lang="en-US" altLang="zh-CN" sz="2800" dirty="0" smtClean="0"/>
          </a:p>
          <a:p>
            <a:r>
              <a:rPr lang="zh-CN" altLang="en-US" sz="2800" dirty="0" smtClean="0"/>
              <a:t>周期边界</a:t>
            </a:r>
            <a:endParaRPr lang="en-US" altLang="zh-CN" sz="2800" dirty="0" smtClean="0"/>
          </a:p>
          <a:p>
            <a:pPr>
              <a:buNone/>
            </a:pPr>
            <a:r>
              <a:rPr lang="zh-CN" altLang="en-US" sz="2800" dirty="0" smtClean="0"/>
              <a:t>    是目前采用的最多的边界条件，但对长程力，必须采用更快收敛的算法。</a:t>
            </a:r>
            <a:endParaRPr lang="en-US" altLang="zh-CN" sz="4000" dirty="0" smtClean="0"/>
          </a:p>
        </p:txBody>
      </p:sp>
      <p:sp>
        <p:nvSpPr>
          <p:cNvPr id="4" name="日期占位符 3"/>
          <p:cNvSpPr>
            <a:spLocks noGrp="1"/>
          </p:cNvSpPr>
          <p:nvPr>
            <p:ph type="dt" sz="half" idx="10"/>
          </p:nvPr>
        </p:nvSpPr>
        <p:spPr/>
        <p:txBody>
          <a:bodyPr/>
          <a:lstStyle/>
          <a:p>
            <a:r>
              <a:rPr lang="en-US" altLang="zh-CN" dirty="0"/>
              <a:t> </a:t>
            </a:r>
          </a:p>
        </p:txBody>
      </p:sp>
      <p:sp>
        <p:nvSpPr>
          <p:cNvPr id="5" name="页脚占位符 4"/>
          <p:cNvSpPr>
            <a:spLocks noGrp="1"/>
          </p:cNvSpPr>
          <p:nvPr>
            <p:ph type="ftr" sz="quarter" idx="11"/>
          </p:nvPr>
        </p:nvSpPr>
        <p:spPr/>
        <p:txBody>
          <a:bodyPr/>
          <a:lstStyle/>
          <a:p>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err="1" smtClean="0"/>
              <a:t>Ewald</a:t>
            </a:r>
            <a:r>
              <a:rPr lang="zh-CN" altLang="en-US" dirty="0" smtClean="0"/>
              <a:t>加和</a:t>
            </a:r>
            <a:endParaRPr lang="en-US" altLang="zh-CN" dirty="0"/>
          </a:p>
        </p:txBody>
      </p:sp>
      <p:sp>
        <p:nvSpPr>
          <p:cNvPr id="4" name="日期占位符 3"/>
          <p:cNvSpPr>
            <a:spLocks noGrp="1"/>
          </p:cNvSpPr>
          <p:nvPr>
            <p:ph type="dt" sz="half" idx="10"/>
          </p:nvPr>
        </p:nvSpPr>
        <p:spPr/>
        <p:txBody>
          <a:bodyPr/>
          <a:lstStyle/>
          <a:p>
            <a:r>
              <a:rPr lang="en-US" altLang="zh-CN" dirty="0"/>
              <a:t> </a:t>
            </a:r>
          </a:p>
        </p:txBody>
      </p:sp>
      <p:sp>
        <p:nvSpPr>
          <p:cNvPr id="5" name="页脚占位符 4"/>
          <p:cNvSpPr>
            <a:spLocks noGrp="1"/>
          </p:cNvSpPr>
          <p:nvPr>
            <p:ph type="ftr" sz="quarter" idx="11"/>
          </p:nvPr>
        </p:nvSpPr>
        <p:spPr/>
        <p:txBody>
          <a:bodyPr/>
          <a:lstStyle/>
          <a:p>
            <a:r>
              <a:rPr lang="en-US" altLang="zh-CN" dirty="0"/>
              <a:t> </a:t>
            </a:r>
          </a:p>
        </p:txBody>
      </p:sp>
      <p:pic>
        <p:nvPicPr>
          <p:cNvPr id="7" name="图片 6" descr="QQ截图20150119012214.png"/>
          <p:cNvPicPr>
            <a:picLocks noChangeAspect="1"/>
          </p:cNvPicPr>
          <p:nvPr/>
        </p:nvPicPr>
        <p:blipFill>
          <a:blip r:embed="rId2"/>
          <a:stretch>
            <a:fillRect/>
          </a:stretch>
        </p:blipFill>
        <p:spPr>
          <a:xfrm>
            <a:off x="2928926" y="2071678"/>
            <a:ext cx="6047619" cy="4542857"/>
          </a:xfrm>
          <a:prstGeom prst="rect">
            <a:avLst/>
          </a:prstGeom>
        </p:spPr>
      </p:pic>
      <p:sp>
        <p:nvSpPr>
          <p:cNvPr id="8" name="TextBox 7"/>
          <p:cNvSpPr txBox="1"/>
          <p:nvPr/>
        </p:nvSpPr>
        <p:spPr>
          <a:xfrm>
            <a:off x="285720" y="3571876"/>
            <a:ext cx="2765501" cy="1569660"/>
          </a:xfrm>
          <a:prstGeom prst="rect">
            <a:avLst/>
          </a:prstGeom>
          <a:noFill/>
        </p:spPr>
        <p:txBody>
          <a:bodyPr wrap="none" rtlCol="0">
            <a:spAutoFit/>
          </a:bodyPr>
          <a:lstStyle/>
          <a:p>
            <a:r>
              <a:rPr lang="zh-CN" altLang="en-US" sz="2400" dirty="0" smtClean="0">
                <a:solidFill>
                  <a:schemeClr val="bg1"/>
                </a:solidFill>
                <a:latin typeface="华文仿宋" pitchFamily="2" charset="-122"/>
                <a:ea typeface="华文仿宋" pitchFamily="2" charset="-122"/>
              </a:rPr>
              <a:t>对公式所有的</a:t>
            </a:r>
            <a:endParaRPr lang="en-US" altLang="zh-CN" sz="2400" dirty="0" smtClean="0">
              <a:solidFill>
                <a:schemeClr val="bg1"/>
              </a:solidFill>
              <a:latin typeface="华文仿宋" pitchFamily="2" charset="-122"/>
              <a:ea typeface="华文仿宋" pitchFamily="2" charset="-122"/>
            </a:endParaRPr>
          </a:p>
          <a:p>
            <a:r>
              <a:rPr lang="zh-CN" altLang="en-US" sz="2400" dirty="0" smtClean="0">
                <a:solidFill>
                  <a:schemeClr val="bg1"/>
                </a:solidFill>
                <a:latin typeface="华文仿宋" pitchFamily="2" charset="-122"/>
                <a:ea typeface="华文仿宋" pitchFamily="2" charset="-122"/>
              </a:rPr>
              <a:t>常数项进行了</a:t>
            </a:r>
            <a:endParaRPr lang="en-US" altLang="zh-CN" sz="2400" dirty="0" smtClean="0">
              <a:solidFill>
                <a:schemeClr val="bg1"/>
              </a:solidFill>
              <a:latin typeface="华文仿宋" pitchFamily="2" charset="-122"/>
              <a:ea typeface="华文仿宋" pitchFamily="2" charset="-122"/>
            </a:endParaRPr>
          </a:p>
          <a:p>
            <a:r>
              <a:rPr lang="zh-CN" altLang="en-US" sz="2400" dirty="0" smtClean="0">
                <a:solidFill>
                  <a:schemeClr val="bg1"/>
                </a:solidFill>
                <a:latin typeface="华文仿宋" pitchFamily="2" charset="-122"/>
                <a:ea typeface="华文仿宋" pitchFamily="2" charset="-122"/>
              </a:rPr>
              <a:t>预先计算</a:t>
            </a:r>
            <a:endParaRPr lang="en-US" altLang="zh-CN" sz="2400" dirty="0" smtClean="0">
              <a:solidFill>
                <a:schemeClr val="bg1"/>
              </a:solidFill>
              <a:latin typeface="华文仿宋" pitchFamily="2" charset="-122"/>
              <a:ea typeface="华文仿宋" pitchFamily="2" charset="-122"/>
            </a:endParaRPr>
          </a:p>
          <a:p>
            <a:r>
              <a:rPr lang="zh-CN" altLang="en-US" sz="2400" dirty="0" smtClean="0">
                <a:solidFill>
                  <a:schemeClr val="bg1"/>
                </a:solidFill>
                <a:latin typeface="华文仿宋" pitchFamily="2" charset="-122"/>
                <a:ea typeface="华文仿宋" pitchFamily="2" charset="-122"/>
              </a:rPr>
              <a:t>（重点在于</a:t>
            </a:r>
            <a:r>
              <a:rPr lang="en-US" altLang="zh-CN" sz="2400" dirty="0" smtClean="0">
                <a:solidFill>
                  <a:schemeClr val="bg1"/>
                </a:solidFill>
                <a:latin typeface="华文仿宋" pitchFamily="2" charset="-122"/>
                <a:ea typeface="华文仿宋" pitchFamily="2" charset="-122"/>
              </a:rPr>
              <a:t>exp</a:t>
            </a:r>
            <a:r>
              <a:rPr lang="zh-CN" altLang="en-US" sz="2400" dirty="0" smtClean="0">
                <a:solidFill>
                  <a:schemeClr val="bg1"/>
                </a:solidFill>
                <a:latin typeface="华文仿宋" pitchFamily="2" charset="-122"/>
                <a:ea typeface="华文仿宋" pitchFamily="2" charset="-122"/>
              </a:rPr>
              <a:t>项）</a:t>
            </a:r>
            <a:endParaRPr lang="zh-CN" altLang="en-US" sz="2400" dirty="0">
              <a:solidFill>
                <a:schemeClr val="bg1"/>
              </a:solidFill>
              <a:latin typeface="华文仿宋" pitchFamily="2" charset="-122"/>
              <a:ea typeface="华文仿宋" pitchFamily="2" charset="-122"/>
            </a:endParaRP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sh4_Presentation">
  <a:themeElements>
    <a:clrScheme name="psh4_Presentation 1">
      <a:dk1>
        <a:srgbClr val="000000"/>
      </a:dk1>
      <a:lt1>
        <a:srgbClr val="FFFFFF"/>
      </a:lt1>
      <a:dk2>
        <a:srgbClr val="000099"/>
      </a:dk2>
      <a:lt2>
        <a:srgbClr val="F0FBD1"/>
      </a:lt2>
      <a:accent1>
        <a:srgbClr val="7DCFAA"/>
      </a:accent1>
      <a:accent2>
        <a:srgbClr val="8EA9E0"/>
      </a:accent2>
      <a:accent3>
        <a:srgbClr val="AAAACA"/>
      </a:accent3>
      <a:accent4>
        <a:srgbClr val="DADADA"/>
      </a:accent4>
      <a:accent5>
        <a:srgbClr val="BFE4D2"/>
      </a:accent5>
      <a:accent6>
        <a:srgbClr val="8099CB"/>
      </a:accent6>
      <a:hlink>
        <a:srgbClr val="F1AA4B"/>
      </a:hlink>
      <a:folHlink>
        <a:srgbClr val="82B1C2"/>
      </a:folHlink>
    </a:clrScheme>
    <a:fontScheme name="psh4_Presentation">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sh4_Presentation 1">
        <a:dk1>
          <a:srgbClr val="000000"/>
        </a:dk1>
        <a:lt1>
          <a:srgbClr val="FFFFFF"/>
        </a:lt1>
        <a:dk2>
          <a:srgbClr val="000099"/>
        </a:dk2>
        <a:lt2>
          <a:srgbClr val="F0FBD1"/>
        </a:lt2>
        <a:accent1>
          <a:srgbClr val="7DCFAA"/>
        </a:accent1>
        <a:accent2>
          <a:srgbClr val="8EA9E0"/>
        </a:accent2>
        <a:accent3>
          <a:srgbClr val="AAAACA"/>
        </a:accent3>
        <a:accent4>
          <a:srgbClr val="DADADA"/>
        </a:accent4>
        <a:accent5>
          <a:srgbClr val="BFE4D2"/>
        </a:accent5>
        <a:accent6>
          <a:srgbClr val="8099CB"/>
        </a:accent6>
        <a:hlink>
          <a:srgbClr val="F1AA4B"/>
        </a:hlink>
        <a:folHlink>
          <a:srgbClr val="82B1C2"/>
        </a:folHlink>
      </a:clrScheme>
      <a:clrMap bg1="dk2" tx1="lt1" bg2="dk1" tx2="lt2" accent1="accent1" accent2="accent2" accent3="accent3" accent4="accent4" accent5="accent5" accent6="accent6" hlink="hlink" folHlink="folHlink"/>
    </a:extraClrScheme>
    <a:extraClrScheme>
      <a:clrScheme name="psh4_Presentation 2">
        <a:dk1>
          <a:srgbClr val="000000"/>
        </a:dk1>
        <a:lt1>
          <a:srgbClr val="FFFFFF"/>
        </a:lt1>
        <a:dk2>
          <a:srgbClr val="003300"/>
        </a:dk2>
        <a:lt2>
          <a:srgbClr val="CFF4FD"/>
        </a:lt2>
        <a:accent1>
          <a:srgbClr val="6AA0E2"/>
        </a:accent1>
        <a:accent2>
          <a:srgbClr val="D484EA"/>
        </a:accent2>
        <a:accent3>
          <a:srgbClr val="AAADAA"/>
        </a:accent3>
        <a:accent4>
          <a:srgbClr val="DADADA"/>
        </a:accent4>
        <a:accent5>
          <a:srgbClr val="B9CDEE"/>
        </a:accent5>
        <a:accent6>
          <a:srgbClr val="C077D4"/>
        </a:accent6>
        <a:hlink>
          <a:srgbClr val="78C73D"/>
        </a:hlink>
        <a:folHlink>
          <a:srgbClr val="EC7158"/>
        </a:folHlink>
      </a:clrScheme>
      <a:clrMap bg1="dk2" tx1="lt1" bg2="dk1" tx2="lt2" accent1="accent1" accent2="accent2" accent3="accent3" accent4="accent4" accent5="accent5" accent6="accent6" hlink="hlink" folHlink="folHlink"/>
    </a:extraClrScheme>
    <a:extraClrScheme>
      <a:clrScheme name="psh4_Presentation 3">
        <a:dk1>
          <a:srgbClr val="000000"/>
        </a:dk1>
        <a:lt1>
          <a:srgbClr val="FFFFFF"/>
        </a:lt1>
        <a:dk2>
          <a:srgbClr val="660066"/>
        </a:dk2>
        <a:lt2>
          <a:srgbClr val="F4FECE"/>
        </a:lt2>
        <a:accent1>
          <a:srgbClr val="C23CD8"/>
        </a:accent1>
        <a:accent2>
          <a:srgbClr val="42D2A2"/>
        </a:accent2>
        <a:accent3>
          <a:srgbClr val="B8AAB8"/>
        </a:accent3>
        <a:accent4>
          <a:srgbClr val="DADADA"/>
        </a:accent4>
        <a:accent5>
          <a:srgbClr val="DDAFE9"/>
        </a:accent5>
        <a:accent6>
          <a:srgbClr val="3BBE92"/>
        </a:accent6>
        <a:hlink>
          <a:srgbClr val="4338D0"/>
        </a:hlink>
        <a:folHlink>
          <a:srgbClr val="64C93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值得引用的">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值得引用的">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值得引用的">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580</TotalTime>
  <Words>385</Words>
  <Application>Microsoft Office PowerPoint</Application>
  <PresentationFormat>全屏显示(4:3)</PresentationFormat>
  <Paragraphs>78</Paragraphs>
  <Slides>16</Slides>
  <Notes>0</Notes>
  <HiddenSlides>0</HiddenSlides>
  <MMClips>0</MMClips>
  <ScaleCrop>false</ScaleCrop>
  <HeadingPairs>
    <vt:vector size="4" baseType="variant">
      <vt:variant>
        <vt:lpstr>主题</vt:lpstr>
      </vt:variant>
      <vt:variant>
        <vt:i4>2</vt:i4>
      </vt:variant>
      <vt:variant>
        <vt:lpstr>幻灯片标题</vt:lpstr>
      </vt:variant>
      <vt:variant>
        <vt:i4>16</vt:i4>
      </vt:variant>
    </vt:vector>
  </HeadingPairs>
  <TitlesOfParts>
    <vt:vector size="18" baseType="lpstr">
      <vt:lpstr>psh4_Presentation</vt:lpstr>
      <vt:lpstr>值得引用的</vt:lpstr>
      <vt:lpstr>结题报告： 多个极化介质球体系的演化及稳定状态</vt:lpstr>
      <vt:lpstr>Contents</vt:lpstr>
      <vt:lpstr>问题的提出</vt:lpstr>
      <vt:lpstr>幻灯片 4</vt:lpstr>
      <vt:lpstr>算法和优化</vt:lpstr>
      <vt:lpstr>分子动力学方法</vt:lpstr>
      <vt:lpstr>蒙特卡洛方法</vt:lpstr>
      <vt:lpstr>边界条件</vt:lpstr>
      <vt:lpstr>Ewald加和</vt:lpstr>
      <vt:lpstr>可视化界面</vt:lpstr>
      <vt:lpstr>研究结论</vt:lpstr>
      <vt:lpstr>幻灯片 12</vt:lpstr>
      <vt:lpstr>幻灯片 13</vt:lpstr>
      <vt:lpstr>幻灯片 14</vt:lpstr>
      <vt:lpstr>幻灯片 15</vt:lpstr>
      <vt:lpstr>幻灯片 16</vt:lpstr>
    </vt:vector>
  </TitlesOfParts>
  <Company>Guild Design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www.themegallery.com</dc:creator>
  <cp:lastModifiedBy>Windows 用户</cp:lastModifiedBy>
  <cp:revision>62</cp:revision>
  <dcterms:created xsi:type="dcterms:W3CDTF">2006-01-04T20:30:29Z</dcterms:created>
  <dcterms:modified xsi:type="dcterms:W3CDTF">2015-01-19T09:46:28Z</dcterms:modified>
</cp:coreProperties>
</file>