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3f4c6b3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3f4c6b3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3f4c6b3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3f4c6b3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3f4c6b3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3f4c6b3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3f4c6b3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3f4c6b3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3f4c6b3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3f4c6b3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3f4c6b3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f3f4c6b3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3f4c6b3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3f4c6b3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3f4c6b3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3f4c6b3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f3f4c6b3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f3f4c6b3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3f4c6b3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3f4c6b3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3f4c6b3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3f4c6b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3f4c6b3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3f4c6b3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3f4c6b3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3f4c6b3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3f4c6b3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3f4c6b3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f3f4c6b3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f3f4c6b3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3f4c6b3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3f4c6b3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zh-CN" sz="3200">
                <a:highlight>
                  <a:srgbClr val="FFFFFF"/>
                </a:highlight>
              </a:rPr>
              <a:t>Explore the Application of Diffusion Model in Video Content Creation</a:t>
            </a:r>
            <a:endParaRPr sz="71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Haiyun Xiao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Yu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Haichen Pang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LDMs: Autoencoder</a:t>
            </a:r>
            <a:endParaRPr sz="18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5" y="1251175"/>
            <a:ext cx="7288251" cy="30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LDMs: Autoencoder &amp; Denoiser</a:t>
            </a:r>
            <a:endParaRPr sz="18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104825"/>
            <a:ext cx="5607743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LDMs: Autoencoder &amp; Denoiser &amp; Conditioning </a:t>
            </a:r>
            <a:endParaRPr sz="18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" y="1145750"/>
            <a:ext cx="693988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LDMs: New-Image Generation </a:t>
            </a:r>
            <a:endParaRPr sz="18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825"/>
            <a:ext cx="6268198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Text to video generation </a:t>
            </a:r>
            <a:r>
              <a:rPr lang="zh-CN"/>
              <a:t>using diffusion model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24792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>
                <a:latin typeface="Raleway"/>
                <a:ea typeface="Raleway"/>
                <a:cs typeface="Raleway"/>
                <a:sym typeface="Raleway"/>
              </a:rPr>
              <a:t>Tools we use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25" y="1859925"/>
            <a:ext cx="6699929" cy="30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47037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How it works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800"/>
              <a:t>Modified from an open-source project (https://github.com/joshmoody24/sitcom-simulator)</a:t>
            </a:r>
            <a:endParaRPr b="0" sz="8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5" y="1407748"/>
            <a:ext cx="7779224" cy="3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43899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Limitations of this approach</a:t>
            </a:r>
            <a:endParaRPr sz="18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Only dialogue-based videos, Limited range of character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Comic book style video.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Unable to fine-tune, unable to control at a granular level.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we g</a:t>
            </a:r>
            <a:r>
              <a:rPr lang="zh-CN"/>
              <a:t>ained from the whole project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/>
              <a:t>1.	Understood the basic principle of the diffusion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/>
              <a:t>2.	Trained the basic version of the diffusion model locally.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3.	Explored an implementation idea for generating videos from text.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3200" y="423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Exploration of the Stable Diffusion Model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4400" y="1152263"/>
            <a:ext cx="32913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1.1 Base Idea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5" y="1648500"/>
            <a:ext cx="6873899" cy="34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35760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1.2 </a:t>
            </a:r>
            <a:r>
              <a:rPr lang="zh-CN" sz="1800"/>
              <a:t>Psudo Code </a:t>
            </a:r>
            <a:r>
              <a:rPr lang="zh-CN" sz="1800"/>
              <a:t>Algorithm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0" y="1166650"/>
            <a:ext cx="8414848" cy="26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1.3 Training and Sampling use only one data sample (version 1)</a:t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875"/>
            <a:ext cx="8839201" cy="252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1.4 Using MNIST dataset and </a:t>
            </a:r>
            <a:r>
              <a:rPr lang="zh-CN" sz="1800"/>
              <a:t>BasicUNet</a:t>
            </a:r>
            <a:r>
              <a:rPr lang="zh-CN" sz="1800"/>
              <a:t> (version 2)</a:t>
            </a:r>
            <a:endParaRPr sz="1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50" y="1412200"/>
            <a:ext cx="4568575" cy="27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475" y="1385150"/>
            <a:ext cx="3848401" cy="277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50" y="152400"/>
            <a:ext cx="539268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CN" sz="1800"/>
              <a:t>1.5 Using MNIST dataset and UNet2DModel from the Diffusers library (version 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8192847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1.6 Text to image generation need more c</a:t>
            </a:r>
            <a:r>
              <a:rPr lang="zh-CN" sz="1800"/>
              <a:t>omplex models</a:t>
            </a:r>
            <a:endParaRPr sz="18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38" y="1166225"/>
            <a:ext cx="8459324" cy="3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75834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1.7 Latent</a:t>
            </a:r>
            <a:r>
              <a:rPr lang="zh-CN" sz="1800"/>
              <a:t> diffusion model introduction (Architecture in the original paper)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0" y="1046375"/>
            <a:ext cx="7687901" cy="38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