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9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7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7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0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4A01-5704-4CE7-B722-6F576FD9A0F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6ED8-7A5F-4640-B83A-A27B19EFE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4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5295" y="28514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starphone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57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5168" y="3141245"/>
            <a:ext cx="553452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 clone 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ttps://github.com/byxlk/openwrt-rt5350.git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 checkout 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nnodev-tech.com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./script/feeds update -a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./script/feeds install -a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 menuconfig  </a:t>
            </a:r>
            <a:r>
              <a:rPr kumimoji="0" lang="zh-CN" altLang="zh-CN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3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3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 V=99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C:\Users\zhoulufeng\Documents\Tencent Files\313424410\Image\Group\ODJ~X_4%DU{_V2WA_1E4O[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42" y="418764"/>
            <a:ext cx="57912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zhoulufeng\Documents\Tencent Files\313424410\Image\Group\OX12EL1J4G9[)H%0Y9@23$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17" y="2664995"/>
            <a:ext cx="36004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zhoulufeng\Documents\Tencent Files\313424410\Image\Group\56J2MT3A~$RPL$@R7VIVV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67" y="3978275"/>
            <a:ext cx="63150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36295" y="12994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下载代码方式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75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44495" y="445168"/>
            <a:ext cx="3371049" cy="6104022"/>
            <a:chOff x="4150241" y="445168"/>
            <a:chExt cx="3371049" cy="6104022"/>
          </a:xfrm>
        </p:grpSpPr>
        <p:sp>
          <p:nvSpPr>
            <p:cNvPr id="4" name="矩形 3"/>
            <p:cNvSpPr/>
            <p:nvPr/>
          </p:nvSpPr>
          <p:spPr>
            <a:xfrm>
              <a:off x="4367463" y="445168"/>
              <a:ext cx="2911642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150241" y="2053254"/>
              <a:ext cx="3344780" cy="1538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Openwrt</a:t>
              </a:r>
              <a:r>
                <a:rPr lang="en-US" altLang="zh-CN" dirty="0" smtClean="0"/>
                <a:t> RT5350F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4" idx="2"/>
            </p:cNvCxnSpPr>
            <p:nvPr/>
          </p:nvCxnSpPr>
          <p:spPr>
            <a:xfrm>
              <a:off x="5823284" y="1010653"/>
              <a:ext cx="0" cy="1155031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4367463" y="5150520"/>
              <a:ext cx="2911642" cy="1398670"/>
              <a:chOff x="4367463" y="4175961"/>
              <a:chExt cx="2911642" cy="139867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367463" y="5009146"/>
                <a:ext cx="2911642" cy="5654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Phone switch</a:t>
                </a:r>
                <a:endParaRPr lang="zh-CN" altLang="en-US" dirty="0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5065295" y="4175961"/>
                <a:ext cx="0" cy="8251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444917" y="4175961"/>
                <a:ext cx="0" cy="8251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6444917" y="458854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RING</a:t>
                </a:r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021253" y="4588543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TIP</a:t>
                </a:r>
                <a:endParaRPr lang="zh-CN" altLang="en-US" dirty="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822631" y="151178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WIFI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367463" y="4415589"/>
              <a:ext cx="2911642" cy="73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Si3050 + Si3019</a:t>
              </a:r>
              <a:endParaRPr lang="zh-CN" altLang="en-US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133774" y="3590424"/>
              <a:ext cx="0" cy="825165"/>
            </a:xfrm>
            <a:prstGeom prst="line">
              <a:avLst/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794532" y="3614988"/>
              <a:ext cx="0" cy="825165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上下箭头 23"/>
            <p:cNvSpPr/>
            <p:nvPr/>
          </p:nvSpPr>
          <p:spPr>
            <a:xfrm>
              <a:off x="4740442" y="3590424"/>
              <a:ext cx="168442" cy="82516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5281936" y="3582404"/>
              <a:ext cx="168442" cy="82516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75222" y="401955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33895" y="400701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RESET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70317" y="4013535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PCM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4788" y="399498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SPI</a:t>
              </a:r>
              <a:endParaRPr lang="zh-CN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5450305" y="1227221"/>
            <a:ext cx="506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407298" y="5013158"/>
            <a:ext cx="506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31768" y="8259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83442" y="1588168"/>
            <a:ext cx="4211053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Communication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883442" y="2819398"/>
            <a:ext cx="4211053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Modem Application Interface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75946" y="4084912"/>
            <a:ext cx="1827904" cy="59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</a:t>
            </a:r>
            <a:r>
              <a:rPr lang="en-US" altLang="zh-CN" dirty="0" err="1" smtClean="0"/>
              <a:t>Drvier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Pcm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084596" y="4084912"/>
            <a:ext cx="1827904" cy="59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CTRL Driver</a:t>
            </a:r>
          </a:p>
          <a:p>
            <a:pPr algn="ctr"/>
            <a:r>
              <a:rPr lang="en-US" altLang="zh-CN" dirty="0" smtClean="0"/>
              <a:t>SPI/INT/Reset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877425" y="5364542"/>
            <a:ext cx="4211053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Si3050 Hardware</a:t>
            </a:r>
            <a:endParaRPr lang="zh-CN" altLang="en-US" dirty="0"/>
          </a:p>
        </p:txBody>
      </p:sp>
      <p:sp>
        <p:nvSpPr>
          <p:cNvPr id="15" name="上下箭头 14"/>
          <p:cNvSpPr/>
          <p:nvPr/>
        </p:nvSpPr>
        <p:spPr>
          <a:xfrm>
            <a:off x="7808044" y="2165448"/>
            <a:ext cx="263802" cy="6537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857997" y="3408946"/>
            <a:ext cx="263802" cy="6537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8866647" y="3421179"/>
            <a:ext cx="263802" cy="6537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下箭头 38"/>
          <p:cNvSpPr/>
          <p:nvPr/>
        </p:nvSpPr>
        <p:spPr>
          <a:xfrm>
            <a:off x="6857997" y="4688314"/>
            <a:ext cx="263802" cy="6537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下箭头 39"/>
          <p:cNvSpPr/>
          <p:nvPr/>
        </p:nvSpPr>
        <p:spPr>
          <a:xfrm>
            <a:off x="8866647" y="4693555"/>
            <a:ext cx="263802" cy="6537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47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35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saic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lishuliang</dc:creator>
  <cp:lastModifiedBy>lishuliang</cp:lastModifiedBy>
  <cp:revision>28</cp:revision>
  <dcterms:created xsi:type="dcterms:W3CDTF">2016-09-12T05:56:56Z</dcterms:created>
  <dcterms:modified xsi:type="dcterms:W3CDTF">2016-09-13T08:25:47Z</dcterms:modified>
</cp:coreProperties>
</file>