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Supplementary HPV slides for Paul	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18 May 2015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joseph.brew@flhealth.gov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850"/>
            <a:ext cx="9060848" cy="57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5" y="607099"/>
            <a:ext cx="8796548" cy="54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25" y="119925"/>
            <a:ext cx="6155149" cy="65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0" y="220100"/>
            <a:ext cx="3520199" cy="37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75" y="132400"/>
            <a:ext cx="5288475" cy="337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00" y="4117275"/>
            <a:ext cx="4320748" cy="26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 rot="3000137">
            <a:off x="7445049" y="1181711"/>
            <a:ext cx="274909" cy="2250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5021700" y="3829975"/>
            <a:ext cx="3860100" cy="268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Per FlShots, Alachua is ranked 19th of 67 counties in regards to HPV vaccination coverage (all age groups).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Alachua = 11.32%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(28,000 of 247,336)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Florida = 10.75%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(2,022,328 of 18,801,310 )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